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6" r:id="rId1"/>
    <p:sldMasterId id="2147483731" r:id="rId2"/>
    <p:sldMasterId id="2147483706" r:id="rId3"/>
    <p:sldMasterId id="2147483759" r:id="rId4"/>
    <p:sldMasterId id="2147483777" r:id="rId5"/>
    <p:sldMasterId id="2147483745" r:id="rId6"/>
    <p:sldMasterId id="2147483768" r:id="rId7"/>
    <p:sldMasterId id="2147483786" r:id="rId8"/>
    <p:sldMasterId id="2147483986" r:id="rId9"/>
  </p:sldMasterIdLst>
  <p:notesMasterIdLst>
    <p:notesMasterId r:id="rId34"/>
  </p:notesMasterIdLst>
  <p:sldIdLst>
    <p:sldId id="655" r:id="rId10"/>
    <p:sldId id="791" r:id="rId11"/>
    <p:sldId id="681" r:id="rId12"/>
    <p:sldId id="734" r:id="rId13"/>
    <p:sldId id="735" r:id="rId14"/>
    <p:sldId id="689" r:id="rId15"/>
    <p:sldId id="690" r:id="rId16"/>
    <p:sldId id="752" r:id="rId17"/>
    <p:sldId id="768" r:id="rId18"/>
    <p:sldId id="769" r:id="rId19"/>
    <p:sldId id="771" r:id="rId20"/>
    <p:sldId id="772" r:id="rId21"/>
    <p:sldId id="774" r:id="rId22"/>
    <p:sldId id="775" r:id="rId23"/>
    <p:sldId id="776" r:id="rId24"/>
    <p:sldId id="705" r:id="rId25"/>
    <p:sldId id="730" r:id="rId26"/>
    <p:sldId id="754" r:id="rId27"/>
    <p:sldId id="719" r:id="rId28"/>
    <p:sldId id="755" r:id="rId29"/>
    <p:sldId id="779" r:id="rId30"/>
    <p:sldId id="736" r:id="rId31"/>
    <p:sldId id="766" r:id="rId32"/>
    <p:sldId id="767" r:id="rId33"/>
  </p:sldIdLst>
  <p:sldSz cx="12192000" cy="6858000"/>
  <p:notesSz cx="6858000" cy="9144000"/>
  <p:defaultTextStyle>
    <a:defPPr>
      <a:defRPr lang="en-US"/>
    </a:defPPr>
    <a:lvl1pPr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1pPr>
    <a:lvl2pPr marL="609585"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2pPr>
    <a:lvl3pPr marL="121917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3pPr>
    <a:lvl4pPr marL="1828754"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4pPr>
    <a:lvl5pPr marL="2438339"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5pPr>
    <a:lvl6pPr marL="3047924" algn="l" defTabSz="1219170" rtl="0" eaLnBrk="1" latinLnBrk="0" hangingPunct="1">
      <a:defRPr b="1" kern="1200">
        <a:solidFill>
          <a:schemeClr val="tx1"/>
        </a:solidFill>
        <a:latin typeface="Arial" pitchFamily="34" charset="0"/>
        <a:ea typeface="ＭＳ Ｐゴシック" pitchFamily="34" charset="-128"/>
        <a:cs typeface="Arial" pitchFamily="34" charset="0"/>
      </a:defRPr>
    </a:lvl6pPr>
    <a:lvl7pPr marL="3657509" algn="l" defTabSz="1219170" rtl="0" eaLnBrk="1" latinLnBrk="0" hangingPunct="1">
      <a:defRPr b="1" kern="1200">
        <a:solidFill>
          <a:schemeClr val="tx1"/>
        </a:solidFill>
        <a:latin typeface="Arial" pitchFamily="34" charset="0"/>
        <a:ea typeface="ＭＳ Ｐゴシック" pitchFamily="34" charset="-128"/>
        <a:cs typeface="Arial" pitchFamily="34" charset="0"/>
      </a:defRPr>
    </a:lvl7pPr>
    <a:lvl8pPr marL="4267093" algn="l" defTabSz="1219170" rtl="0" eaLnBrk="1" latinLnBrk="0" hangingPunct="1">
      <a:defRPr b="1" kern="1200">
        <a:solidFill>
          <a:schemeClr val="tx1"/>
        </a:solidFill>
        <a:latin typeface="Arial" pitchFamily="34" charset="0"/>
        <a:ea typeface="ＭＳ Ｐゴシック" pitchFamily="34" charset="-128"/>
        <a:cs typeface="Arial" pitchFamily="34" charset="0"/>
      </a:defRPr>
    </a:lvl8pPr>
    <a:lvl9pPr marL="4876678" algn="l" defTabSz="1219170" rtl="0" eaLnBrk="1" latinLnBrk="0" hangingPunct="1">
      <a:defRPr b="1" kern="1200">
        <a:solidFill>
          <a:schemeClr val="tx1"/>
        </a:solidFill>
        <a:latin typeface="Arial" pitchFamily="34" charset="0"/>
        <a:ea typeface="ＭＳ Ｐゴシック" pitchFamily="34" charset="-128"/>
        <a:cs typeface="Arial" pitchFamily="34" charset="0"/>
      </a:defRPr>
    </a:lvl9pPr>
  </p:defaultTextStyle>
  <p:extLst>
    <p:ext uri="{EFAFB233-063F-42B5-8137-9DF3F51BA10A}">
      <p15:sldGuideLst xmlns:p15="http://schemas.microsoft.com/office/powerpoint/2012/main">
        <p15:guide id="1" orient="horz" pos="391" userDrawn="1">
          <p15:clr>
            <a:srgbClr val="A4A3A4"/>
          </p15:clr>
        </p15:guide>
        <p15:guide id="2" pos="388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HN Palfreyman" initials="" lastIdx="1" clrIdx="0"/>
  <p:cmAuthor id="1" name="IBM"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E53A"/>
    <a:srgbClr val="007573"/>
    <a:srgbClr val="00ACDC"/>
    <a:srgbClr val="AF121C"/>
    <a:srgbClr val="00A3A1"/>
    <a:srgbClr val="FED400"/>
    <a:srgbClr val="000000"/>
    <a:srgbClr val="E7F9F4"/>
    <a:srgbClr val="91D2F4"/>
    <a:srgbClr val="BF00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79" autoAdjust="0"/>
    <p:restoredTop sz="92416" autoAdjust="0"/>
  </p:normalViewPr>
  <p:slideViewPr>
    <p:cSldViewPr snapToGrid="0">
      <p:cViewPr varScale="1">
        <p:scale>
          <a:sx n="70" d="100"/>
          <a:sy n="70" d="100"/>
        </p:scale>
        <p:origin x="852" y="48"/>
      </p:cViewPr>
      <p:guideLst>
        <p:guide orient="horz" pos="391"/>
        <p:guide pos="3885"/>
      </p:guideLst>
    </p:cSldViewPr>
  </p:slideViewPr>
  <p:notesTextViewPr>
    <p:cViewPr>
      <p:scale>
        <a:sx n="100" d="100"/>
        <a:sy n="100" d="100"/>
      </p:scale>
      <p:origin x="0" y="0"/>
    </p:cViewPr>
  </p:notesTextViewPr>
  <p:sorterViewPr>
    <p:cViewPr>
      <p:scale>
        <a:sx n="66" d="100"/>
        <a:sy n="66" d="100"/>
      </p:scale>
      <p:origin x="0" y="136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2.xml"/><Relationship Id="rId34"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presProps" Target="pres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b="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b="0">
                <a:latin typeface="Calibri" pitchFamily="34" charset="0"/>
                <a:ea typeface="MS PGothic" pitchFamily="34" charset="-128"/>
                <a:cs typeface="+mn-cs"/>
              </a:defRPr>
            </a:lvl1pPr>
          </a:lstStyle>
          <a:p>
            <a:pPr>
              <a:defRPr/>
            </a:pPr>
            <a:fld id="{F0B1CB9F-23F8-4B9A-AB27-5A88DC58A0F2}" type="datetimeFigureOut">
              <a:rPr lang="en-US"/>
              <a:pPr>
                <a:defRPr/>
              </a:pPr>
              <a:t>3/4/2017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b="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b="0">
                <a:latin typeface="Calibri" pitchFamily="34" charset="0"/>
                <a:ea typeface="MS PGothic" pitchFamily="34" charset="-128"/>
                <a:cs typeface="+mn-cs"/>
              </a:defRPr>
            </a:lvl1pPr>
          </a:lstStyle>
          <a:p>
            <a:pPr>
              <a:defRPr/>
            </a:pPr>
            <a:fld id="{E51A3C41-DF91-4C5A-BC5C-0B8A432AEF4A}" type="slidenum">
              <a:rPr lang="en-US"/>
              <a:pPr>
                <a:defRPr/>
              </a:pPr>
              <a:t>‹#›</a:t>
            </a:fld>
            <a:endParaRPr lang="en-US"/>
          </a:p>
        </p:txBody>
      </p:sp>
    </p:spTree>
    <p:extLst>
      <p:ext uri="{BB962C8B-B14F-4D97-AF65-F5344CB8AC3E}">
        <p14:creationId xmlns:p14="http://schemas.microsoft.com/office/powerpoint/2010/main" val="185013730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600" kern="1200">
        <a:solidFill>
          <a:schemeClr val="tx1"/>
        </a:solidFill>
        <a:latin typeface="+mn-lt"/>
        <a:ea typeface="ＭＳ Ｐゴシック" pitchFamily="34" charset="-128"/>
        <a:cs typeface="+mn-cs"/>
      </a:defRPr>
    </a:lvl1pPr>
    <a:lvl2pPr marL="609585" algn="l" rtl="0" eaLnBrk="0" fontAlgn="base" hangingPunct="0">
      <a:spcBef>
        <a:spcPct val="30000"/>
      </a:spcBef>
      <a:spcAft>
        <a:spcPct val="0"/>
      </a:spcAft>
      <a:defRPr sz="1600" kern="1200">
        <a:solidFill>
          <a:schemeClr val="tx1"/>
        </a:solidFill>
        <a:latin typeface="+mn-lt"/>
        <a:ea typeface="ＭＳ Ｐゴシック" pitchFamily="34" charset="-128"/>
        <a:cs typeface="+mn-cs"/>
      </a:defRPr>
    </a:lvl2pPr>
    <a:lvl3pPr marL="1219170" algn="l" rtl="0" eaLnBrk="0" fontAlgn="base" hangingPunct="0">
      <a:spcBef>
        <a:spcPct val="30000"/>
      </a:spcBef>
      <a:spcAft>
        <a:spcPct val="0"/>
      </a:spcAft>
      <a:defRPr sz="1600" kern="1200">
        <a:solidFill>
          <a:schemeClr val="tx1"/>
        </a:solidFill>
        <a:latin typeface="+mn-lt"/>
        <a:ea typeface="ＭＳ Ｐゴシック" pitchFamily="34" charset="-128"/>
        <a:cs typeface="+mn-cs"/>
      </a:defRPr>
    </a:lvl3pPr>
    <a:lvl4pPr marL="1828754" algn="l" rtl="0" eaLnBrk="0" fontAlgn="base" hangingPunct="0">
      <a:spcBef>
        <a:spcPct val="30000"/>
      </a:spcBef>
      <a:spcAft>
        <a:spcPct val="0"/>
      </a:spcAft>
      <a:defRPr sz="1600" kern="1200">
        <a:solidFill>
          <a:schemeClr val="tx1"/>
        </a:solidFill>
        <a:latin typeface="+mn-lt"/>
        <a:ea typeface="ＭＳ Ｐゴシック" pitchFamily="34" charset="-128"/>
        <a:cs typeface="+mn-cs"/>
      </a:defRPr>
    </a:lvl4pPr>
    <a:lvl5pPr marL="2438339" algn="l" rtl="0" eaLnBrk="0" fontAlgn="base" hangingPunct="0">
      <a:spcBef>
        <a:spcPct val="30000"/>
      </a:spcBef>
      <a:spcAft>
        <a:spcPct val="0"/>
      </a:spcAft>
      <a:defRPr sz="1600" kern="1200">
        <a:solidFill>
          <a:schemeClr val="tx1"/>
        </a:solidFill>
        <a:latin typeface="+mn-lt"/>
        <a:ea typeface="ＭＳ Ｐゴシック" pitchFamily="34" charset="-128"/>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buFont typeface="Calibri Light" panose="020F0302020204030204" pitchFamily="34" charset="0"/>
              <a:buNone/>
            </a:pPr>
            <a:endParaRPr lang="en-US" altLang="zh-CN"/>
          </a:p>
        </p:txBody>
      </p:sp>
      <p:sp>
        <p:nvSpPr>
          <p:cNvPr id="675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5A666A8-EB10-44C9-B6D7-77398E46B927}" type="slidenum">
              <a:rPr lang="en-US" altLang="zh-CN">
                <a:solidFill>
                  <a:srgbClr val="000000"/>
                </a:solidFill>
              </a:rPr>
              <a:pPr/>
              <a:t>17</a:t>
            </a:fld>
            <a:endParaRPr lang="en-US" altLang="zh-CN">
              <a:solidFill>
                <a:srgbClr val="000000"/>
              </a:solidFill>
            </a:endParaRPr>
          </a:p>
        </p:txBody>
      </p:sp>
    </p:spTree>
    <p:extLst>
      <p:ext uri="{BB962C8B-B14F-4D97-AF65-F5344CB8AC3E}">
        <p14:creationId xmlns:p14="http://schemas.microsoft.com/office/powerpoint/2010/main" val="251401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 Target="../slides/slide11.xml"/><Relationship Id="rId7" Type="http://schemas.openxmlformats.org/officeDocument/2006/relationships/image" Target="../media/image12.png"/><Relationship Id="rId2" Type="http://schemas.openxmlformats.org/officeDocument/2006/relationships/slide" Target="../slides/slide4.xml"/><Relationship Id="rId1" Type="http://schemas.openxmlformats.org/officeDocument/2006/relationships/slideMaster" Target="../slideMasters/slideMaster9.xml"/><Relationship Id="rId6" Type="http://schemas.openxmlformats.org/officeDocument/2006/relationships/slide" Target="../slides/slide16.xml"/><Relationship Id="rId5" Type="http://schemas.openxmlformats.org/officeDocument/2006/relationships/slide" Target="../slides/slide3.xml"/><Relationship Id="rId4" Type="http://schemas.openxmlformats.org/officeDocument/2006/relationships/slide" Target="../slides/slide7.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4" name="Rectangle 3"/>
          <p:cNvSpPr>
            <a:spLocks noChangeArrowheads="1"/>
          </p:cNvSpPr>
          <p:nvPr/>
        </p:nvSpPr>
        <p:spPr bwMode="auto">
          <a:xfrm>
            <a:off x="817034" y="6489701"/>
            <a:ext cx="1589617" cy="123111"/>
          </a:xfrm>
          <a:prstGeom prst="rect">
            <a:avLst/>
          </a:prstGeom>
          <a:noFill/>
          <a:ln w="9525">
            <a:noFill/>
            <a:miter lim="800000"/>
            <a:headEnd/>
            <a:tailEnd/>
          </a:ln>
        </p:spPr>
        <p:txBody>
          <a:bodyPr lIns="0" tIns="0" rIns="0" bIns="0">
            <a:spAutoFit/>
          </a:bodyPr>
          <a:lstStyle/>
          <a:p>
            <a:pPr>
              <a:defRPr/>
            </a:pPr>
            <a:r>
              <a:rPr lang="en-US" sz="800" b="0">
                <a:solidFill>
                  <a:srgbClr val="5A5A5A"/>
                </a:solidFill>
                <a:ea typeface="MS PGothic" pitchFamily="34" charset="-128"/>
              </a:rPr>
              <a:t>© 2015 IBM Corporation</a:t>
            </a:r>
          </a:p>
        </p:txBody>
      </p:sp>
      <p:sp>
        <p:nvSpPr>
          <p:cNvPr id="2" name="Title 1"/>
          <p:cNvSpPr>
            <a:spLocks noGrp="1"/>
          </p:cNvSpPr>
          <p:nvPr>
            <p:ph type="title"/>
          </p:nvPr>
        </p:nvSpPr>
        <p:spPr>
          <a:xfrm>
            <a:off x="797167" y="803692"/>
            <a:ext cx="5283200" cy="1036181"/>
          </a:xfrm>
        </p:spPr>
        <p:txBody>
          <a:bodyPr/>
          <a:lstStyle>
            <a:lvl1pPr algn="l" defTabSz="1219170" rtl="0" eaLnBrk="1" latinLnBrk="0" hangingPunct="1">
              <a:lnSpc>
                <a:spcPts val="4000"/>
              </a:lnSpc>
              <a:spcBef>
                <a:spcPct val="0"/>
              </a:spcBef>
              <a:buNone/>
              <a:defRPr lang="en-US" sz="3733" kern="1200" baseline="0" dirty="0">
                <a:solidFill>
                  <a:schemeClr val="tx1"/>
                </a:solidFill>
                <a:latin typeface="+mj-lt"/>
                <a:ea typeface="+mj-ea"/>
                <a:cs typeface="+mj-cs"/>
              </a:defRPr>
            </a:lvl1pPr>
          </a:lstStyle>
          <a:p>
            <a:r>
              <a:rPr lang="en-US" dirty="0"/>
              <a:t>Click to edit Master title style</a:t>
            </a:r>
          </a:p>
        </p:txBody>
      </p:sp>
      <p:sp>
        <p:nvSpPr>
          <p:cNvPr id="10" name="Subtitle 2"/>
          <p:cNvSpPr>
            <a:spLocks noGrp="1"/>
          </p:cNvSpPr>
          <p:nvPr>
            <p:ph type="subTitle" idx="11"/>
          </p:nvPr>
        </p:nvSpPr>
        <p:spPr>
          <a:xfrm>
            <a:off x="801159" y="2372237"/>
            <a:ext cx="5291667" cy="410369"/>
          </a:xfrm>
        </p:spPr>
        <p:txBody>
          <a:bodyPr/>
          <a:lstStyle>
            <a:lvl1pPr marL="0" indent="0" algn="l">
              <a:buNone/>
              <a:defRPr sz="2667" baseline="0">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ackground_5">
    <p:spTree>
      <p:nvGrpSpPr>
        <p:cNvPr id="1" name=""/>
        <p:cNvGrpSpPr/>
        <p:nvPr/>
      </p:nvGrpSpPr>
      <p:grpSpPr>
        <a:xfrm>
          <a:off x="0" y="0"/>
          <a:ext cx="0" cy="0"/>
          <a:chOff x="0" y="0"/>
          <a:chExt cx="0" cy="0"/>
        </a:xfrm>
      </p:grpSpPr>
      <p:sp>
        <p:nvSpPr>
          <p:cNvPr id="2" name="Rectangle 23"/>
          <p:cNvSpPr/>
          <p:nvPr userDrawn="1"/>
        </p:nvSpPr>
        <p:spPr>
          <a:xfrm>
            <a:off x="4318001" y="990601"/>
            <a:ext cx="2434167" cy="243416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21912" tIns="60956" rIns="121912" bIns="60956" anchor="ctr"/>
          <a:lstStyle/>
          <a:p>
            <a:pPr algn="ctr" defTabSz="609541" fontAlgn="auto">
              <a:spcBef>
                <a:spcPts val="0"/>
              </a:spcBef>
              <a:spcAft>
                <a:spcPts val="0"/>
              </a:spcAft>
              <a:defRPr/>
            </a:pPr>
            <a:endParaRPr lang="en-US" b="0">
              <a:solidFill>
                <a:prstClr val="white"/>
              </a:solidFill>
            </a:endParaRPr>
          </a:p>
        </p:txBody>
      </p:sp>
      <p:sp>
        <p:nvSpPr>
          <p:cNvPr id="3" name="Rectangle 26"/>
          <p:cNvSpPr/>
          <p:nvPr userDrawn="1"/>
        </p:nvSpPr>
        <p:spPr>
          <a:xfrm>
            <a:off x="6913034" y="990601"/>
            <a:ext cx="2434167" cy="2434167"/>
          </a:xfrm>
          <a:prstGeom prst="rect">
            <a:avLst/>
          </a:prstGeom>
          <a:solidFill>
            <a:srgbClr val="00B0E8"/>
          </a:solidFill>
          <a:ln>
            <a:noFill/>
          </a:ln>
          <a:effectLst/>
        </p:spPr>
        <p:style>
          <a:lnRef idx="1">
            <a:schemeClr val="accent1"/>
          </a:lnRef>
          <a:fillRef idx="3">
            <a:schemeClr val="accent1"/>
          </a:fillRef>
          <a:effectRef idx="2">
            <a:schemeClr val="accent1"/>
          </a:effectRef>
          <a:fontRef idx="minor">
            <a:schemeClr val="lt1"/>
          </a:fontRef>
        </p:style>
        <p:txBody>
          <a:bodyPr lIns="121912" tIns="60956" rIns="121912" bIns="60956" anchor="ctr"/>
          <a:lstStyle/>
          <a:p>
            <a:pPr algn="ctr" defTabSz="609541" fontAlgn="auto">
              <a:spcBef>
                <a:spcPts val="0"/>
              </a:spcBef>
              <a:spcAft>
                <a:spcPts val="0"/>
              </a:spcAft>
              <a:defRPr/>
            </a:pPr>
            <a:endParaRPr lang="en-US" b="0">
              <a:solidFill>
                <a:prstClr val="white"/>
              </a:solidFill>
            </a:endParaRPr>
          </a:p>
        </p:txBody>
      </p:sp>
      <p:sp>
        <p:nvSpPr>
          <p:cNvPr id="4" name="Rectangle 36"/>
          <p:cNvSpPr/>
          <p:nvPr userDrawn="1"/>
        </p:nvSpPr>
        <p:spPr>
          <a:xfrm>
            <a:off x="9486901" y="990601"/>
            <a:ext cx="2434167" cy="2434167"/>
          </a:xfrm>
          <a:prstGeom prst="rect">
            <a:avLst/>
          </a:prstGeom>
          <a:solidFill>
            <a:srgbClr val="00B0E8"/>
          </a:solidFill>
          <a:ln>
            <a:noFill/>
          </a:ln>
          <a:effectLst/>
        </p:spPr>
        <p:style>
          <a:lnRef idx="1">
            <a:schemeClr val="accent1"/>
          </a:lnRef>
          <a:fillRef idx="3">
            <a:schemeClr val="accent1"/>
          </a:fillRef>
          <a:effectRef idx="2">
            <a:schemeClr val="accent1"/>
          </a:effectRef>
          <a:fontRef idx="minor">
            <a:schemeClr val="lt1"/>
          </a:fontRef>
        </p:style>
        <p:txBody>
          <a:bodyPr lIns="121912" tIns="60956" rIns="121912" bIns="60956" anchor="ctr"/>
          <a:lstStyle/>
          <a:p>
            <a:pPr algn="ctr" defTabSz="609541" fontAlgn="auto">
              <a:spcBef>
                <a:spcPts val="0"/>
              </a:spcBef>
              <a:spcAft>
                <a:spcPts val="0"/>
              </a:spcAft>
              <a:defRPr/>
            </a:pPr>
            <a:endParaRPr lang="en-US" b="0">
              <a:solidFill>
                <a:prstClr val="white"/>
              </a:solidFill>
            </a:endParaRPr>
          </a:p>
        </p:txBody>
      </p:sp>
      <p:sp>
        <p:nvSpPr>
          <p:cNvPr id="5" name="Rectangle 38"/>
          <p:cNvSpPr/>
          <p:nvPr userDrawn="1"/>
        </p:nvSpPr>
        <p:spPr>
          <a:xfrm>
            <a:off x="4318001" y="3558118"/>
            <a:ext cx="2434167" cy="2434167"/>
          </a:xfrm>
          <a:prstGeom prst="rect">
            <a:avLst/>
          </a:prstGeom>
          <a:solidFill>
            <a:srgbClr val="00B0E8"/>
          </a:solidFill>
          <a:ln>
            <a:noFill/>
          </a:ln>
          <a:effectLst/>
        </p:spPr>
        <p:style>
          <a:lnRef idx="1">
            <a:schemeClr val="accent1"/>
          </a:lnRef>
          <a:fillRef idx="3">
            <a:schemeClr val="accent1"/>
          </a:fillRef>
          <a:effectRef idx="2">
            <a:schemeClr val="accent1"/>
          </a:effectRef>
          <a:fontRef idx="minor">
            <a:schemeClr val="lt1"/>
          </a:fontRef>
        </p:style>
        <p:txBody>
          <a:bodyPr lIns="121912" tIns="60956" rIns="121912" bIns="60956" anchor="ctr"/>
          <a:lstStyle/>
          <a:p>
            <a:pPr algn="ctr" defTabSz="609541" fontAlgn="auto">
              <a:spcBef>
                <a:spcPts val="0"/>
              </a:spcBef>
              <a:spcAft>
                <a:spcPts val="0"/>
              </a:spcAft>
              <a:defRPr/>
            </a:pPr>
            <a:endParaRPr lang="en-US" b="0">
              <a:solidFill>
                <a:prstClr val="white"/>
              </a:solidFill>
            </a:endParaRPr>
          </a:p>
        </p:txBody>
      </p:sp>
      <p:sp>
        <p:nvSpPr>
          <p:cNvPr id="6" name="Rectangle 40"/>
          <p:cNvSpPr/>
          <p:nvPr userDrawn="1"/>
        </p:nvSpPr>
        <p:spPr>
          <a:xfrm>
            <a:off x="6913034" y="3558118"/>
            <a:ext cx="2434167" cy="2434167"/>
          </a:xfrm>
          <a:prstGeom prst="rect">
            <a:avLst/>
          </a:prstGeom>
          <a:solidFill>
            <a:srgbClr val="00B0E8"/>
          </a:solidFill>
          <a:ln>
            <a:noFill/>
          </a:ln>
          <a:effectLst/>
        </p:spPr>
        <p:style>
          <a:lnRef idx="1">
            <a:schemeClr val="accent1"/>
          </a:lnRef>
          <a:fillRef idx="3">
            <a:schemeClr val="accent1"/>
          </a:fillRef>
          <a:effectRef idx="2">
            <a:schemeClr val="accent1"/>
          </a:effectRef>
          <a:fontRef idx="minor">
            <a:schemeClr val="lt1"/>
          </a:fontRef>
        </p:style>
        <p:txBody>
          <a:bodyPr lIns="121912" tIns="60956" rIns="121912" bIns="60956" anchor="ctr"/>
          <a:lstStyle/>
          <a:p>
            <a:pPr algn="ctr" defTabSz="609541" fontAlgn="auto">
              <a:spcBef>
                <a:spcPts val="0"/>
              </a:spcBef>
              <a:spcAft>
                <a:spcPts val="0"/>
              </a:spcAft>
              <a:defRPr/>
            </a:pPr>
            <a:endParaRPr lang="en-US" b="0">
              <a:solidFill>
                <a:prstClr val="white"/>
              </a:solidFill>
            </a:endParaRPr>
          </a:p>
        </p:txBody>
      </p:sp>
      <p:sp>
        <p:nvSpPr>
          <p:cNvPr id="7" name="Rectangle 41"/>
          <p:cNvSpPr/>
          <p:nvPr userDrawn="1"/>
        </p:nvSpPr>
        <p:spPr>
          <a:xfrm>
            <a:off x="9486901" y="3558118"/>
            <a:ext cx="2434167" cy="2434167"/>
          </a:xfrm>
          <a:prstGeom prst="rect">
            <a:avLst/>
          </a:prstGeom>
          <a:solidFill>
            <a:srgbClr val="00B0E8"/>
          </a:solidFill>
          <a:ln>
            <a:noFill/>
          </a:ln>
          <a:effectLst/>
        </p:spPr>
        <p:style>
          <a:lnRef idx="1">
            <a:schemeClr val="accent1"/>
          </a:lnRef>
          <a:fillRef idx="3">
            <a:schemeClr val="accent1"/>
          </a:fillRef>
          <a:effectRef idx="2">
            <a:schemeClr val="accent1"/>
          </a:effectRef>
          <a:fontRef idx="minor">
            <a:schemeClr val="lt1"/>
          </a:fontRef>
        </p:style>
        <p:txBody>
          <a:bodyPr lIns="121912" tIns="60956" rIns="121912" bIns="60956" anchor="ctr"/>
          <a:lstStyle/>
          <a:p>
            <a:pPr algn="ctr" defTabSz="609541" fontAlgn="auto">
              <a:spcBef>
                <a:spcPts val="0"/>
              </a:spcBef>
              <a:spcAft>
                <a:spcPts val="0"/>
              </a:spcAft>
              <a:defRPr/>
            </a:pPr>
            <a:endParaRPr lang="en-US" b="0">
              <a:solidFill>
                <a:prstClr val="white"/>
              </a:solidFill>
            </a:endParaRPr>
          </a:p>
        </p:txBody>
      </p:sp>
      <p:sp>
        <p:nvSpPr>
          <p:cNvPr id="8" name="TextBox 1"/>
          <p:cNvSpPr txBox="1"/>
          <p:nvPr userDrawn="1"/>
        </p:nvSpPr>
        <p:spPr>
          <a:xfrm>
            <a:off x="-734484" y="1426633"/>
            <a:ext cx="246270" cy="400101"/>
          </a:xfrm>
          <a:prstGeom prst="rect">
            <a:avLst/>
          </a:prstGeom>
          <a:noFill/>
        </p:spPr>
        <p:txBody>
          <a:bodyPr wrap="none" lIns="121912" tIns="60956" rIns="121912" bIns="60956">
            <a:spAutoFit/>
          </a:bodyPr>
          <a:lstStyle/>
          <a:p>
            <a:pPr defTabSz="609541" fontAlgn="auto">
              <a:spcBef>
                <a:spcPts val="0"/>
              </a:spcBef>
              <a:spcAft>
                <a:spcPts val="0"/>
              </a:spcAft>
              <a:defRPr/>
            </a:pPr>
            <a:endParaRPr lang="en-US" b="0" dirty="0">
              <a:solidFill>
                <a:prstClr val="black"/>
              </a:solidFill>
              <a:latin typeface="Arial"/>
              <a:ea typeface=""/>
              <a:cs typeface=""/>
            </a:endParaRPr>
          </a:p>
        </p:txBody>
      </p:sp>
      <p:sp>
        <p:nvSpPr>
          <p:cNvPr id="9" name="TextBox 20"/>
          <p:cNvSpPr txBox="1"/>
          <p:nvPr userDrawn="1"/>
        </p:nvSpPr>
        <p:spPr>
          <a:xfrm>
            <a:off x="11677652" y="97367"/>
            <a:ext cx="410633" cy="287315"/>
          </a:xfrm>
          <a:prstGeom prst="rect">
            <a:avLst/>
          </a:prstGeom>
          <a:noFill/>
        </p:spPr>
        <p:txBody>
          <a:bodyPr lIns="121912" tIns="60956" rIns="121912" bIns="60956">
            <a:spAutoFit/>
          </a:bodyPr>
          <a:lstStyle/>
          <a:p>
            <a:pPr defTabSz="609541" fontAlgn="auto">
              <a:spcBef>
                <a:spcPts val="0"/>
              </a:spcBef>
              <a:spcAft>
                <a:spcPts val="0"/>
              </a:spcAft>
              <a:defRPr/>
            </a:pPr>
            <a:fld id="{5D572FE0-FFF3-4B6D-92A0-9576E19C7809}" type="slidenum">
              <a:rPr lang="en-US" sz="1067" b="0">
                <a:solidFill>
                  <a:srgbClr val="2D2D2D"/>
                </a:solidFill>
                <a:latin typeface="Arial"/>
                <a:ea typeface=""/>
                <a:cs typeface=""/>
              </a:rPr>
              <a:pPr defTabSz="609541" fontAlgn="auto">
                <a:spcBef>
                  <a:spcPts val="0"/>
                </a:spcBef>
                <a:spcAft>
                  <a:spcPts val="0"/>
                </a:spcAft>
                <a:defRPr/>
              </a:pPr>
              <a:t>‹#›</a:t>
            </a:fld>
            <a:endParaRPr lang="en-US" sz="1067" b="0" dirty="0">
              <a:solidFill>
                <a:srgbClr val="2D2D2D"/>
              </a:solidFill>
              <a:latin typeface="Arial"/>
              <a:ea typeface=""/>
              <a:cs typeface=""/>
            </a:endParaRPr>
          </a:p>
        </p:txBody>
      </p:sp>
      <p:pic>
        <p:nvPicPr>
          <p:cNvPr id="11" name="Picture 5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rot="10800000" flipH="1" flipV="1">
            <a:off x="11512551" y="6472767"/>
            <a:ext cx="520700" cy="209551"/>
          </a:xfrm>
          <a:prstGeom prst="rect">
            <a:avLst/>
          </a:prstGeom>
          <a:noFill/>
          <a:ln w="9525">
            <a:noFill/>
            <a:miter lim="800000"/>
            <a:headEnd/>
            <a:tailEnd/>
          </a:ln>
        </p:spPr>
      </p:pic>
    </p:spTree>
    <p:extLst>
      <p:ext uri="{BB962C8B-B14F-4D97-AF65-F5344CB8AC3E}">
        <p14:creationId xmlns:p14="http://schemas.microsoft.com/office/powerpoint/2010/main" val="894581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pter_1">
    <p:spTree>
      <p:nvGrpSpPr>
        <p:cNvPr id="1" name=""/>
        <p:cNvGrpSpPr/>
        <p:nvPr/>
      </p:nvGrpSpPr>
      <p:grpSpPr>
        <a:xfrm>
          <a:off x="0" y="0"/>
          <a:ext cx="0" cy="0"/>
          <a:chOff x="0" y="0"/>
          <a:chExt cx="0" cy="0"/>
        </a:xfrm>
      </p:grpSpPr>
      <p:sp>
        <p:nvSpPr>
          <p:cNvPr id="2" name="Rectangle 26"/>
          <p:cNvSpPr/>
          <p:nvPr userDrawn="1"/>
        </p:nvSpPr>
        <p:spPr>
          <a:xfrm>
            <a:off x="0" y="0"/>
            <a:ext cx="12192000" cy="6858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121912" tIns="60956" rIns="121912" bIns="60956" anchor="ctr"/>
          <a:lstStyle/>
          <a:p>
            <a:pPr algn="ctr" defTabSz="609541" fontAlgn="auto">
              <a:spcBef>
                <a:spcPts val="0"/>
              </a:spcBef>
              <a:spcAft>
                <a:spcPts val="0"/>
              </a:spcAft>
              <a:defRPr/>
            </a:pPr>
            <a:endParaRPr lang="en-US" b="0" dirty="0">
              <a:solidFill>
                <a:prstClr val="white"/>
              </a:solidFill>
            </a:endParaRPr>
          </a:p>
        </p:txBody>
      </p:sp>
      <p:sp>
        <p:nvSpPr>
          <p:cNvPr id="3" name="TextBox 13"/>
          <p:cNvSpPr txBox="1"/>
          <p:nvPr userDrawn="1"/>
        </p:nvSpPr>
        <p:spPr>
          <a:xfrm>
            <a:off x="11677652" y="97367"/>
            <a:ext cx="410633" cy="287315"/>
          </a:xfrm>
          <a:prstGeom prst="rect">
            <a:avLst/>
          </a:prstGeom>
          <a:noFill/>
        </p:spPr>
        <p:txBody>
          <a:bodyPr lIns="121912" tIns="60956" rIns="121912" bIns="60956">
            <a:spAutoFit/>
          </a:bodyPr>
          <a:lstStyle/>
          <a:p>
            <a:pPr defTabSz="609541" fontAlgn="auto">
              <a:spcBef>
                <a:spcPts val="0"/>
              </a:spcBef>
              <a:spcAft>
                <a:spcPts val="0"/>
              </a:spcAft>
              <a:defRPr/>
            </a:pPr>
            <a:fld id="{9DE77FF1-4AAB-4BD5-9F72-4CCCC046D059}" type="slidenum">
              <a:rPr lang="en-US" sz="1067" b="0">
                <a:solidFill>
                  <a:srgbClr val="FFFFFF"/>
                </a:solidFill>
                <a:latin typeface="Arial"/>
                <a:ea typeface=""/>
                <a:cs typeface=""/>
              </a:rPr>
              <a:pPr defTabSz="609541" fontAlgn="auto">
                <a:spcBef>
                  <a:spcPts val="0"/>
                </a:spcBef>
                <a:spcAft>
                  <a:spcPts val="0"/>
                </a:spcAft>
                <a:defRPr/>
              </a:pPr>
              <a:t>‹#›</a:t>
            </a:fld>
            <a:endParaRPr lang="en-US" sz="1067" b="0" dirty="0">
              <a:solidFill>
                <a:srgbClr val="FFFFFF"/>
              </a:solidFill>
              <a:latin typeface="Arial"/>
              <a:ea typeface=""/>
              <a:cs typeface=""/>
            </a:endParaRPr>
          </a:p>
        </p:txBody>
      </p:sp>
      <p:cxnSp>
        <p:nvCxnSpPr>
          <p:cNvPr id="5" name="Straight Connector 25"/>
          <p:cNvCxnSpPr/>
          <p:nvPr userDrawn="1"/>
        </p:nvCxnSpPr>
        <p:spPr>
          <a:xfrm>
            <a:off x="8128000" y="0"/>
            <a:ext cx="0" cy="685800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27"/>
          <p:cNvCxnSpPr/>
          <p:nvPr userDrawn="1"/>
        </p:nvCxnSpPr>
        <p:spPr>
          <a:xfrm>
            <a:off x="10160000" y="0"/>
            <a:ext cx="0" cy="685800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7" name="Picture 5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rot="10800000" flipH="1" flipV="1">
            <a:off x="11512551" y="6472767"/>
            <a:ext cx="520700" cy="209551"/>
          </a:xfrm>
          <a:prstGeom prst="rect">
            <a:avLst/>
          </a:prstGeom>
          <a:noFill/>
          <a:ln w="9525">
            <a:noFill/>
            <a:miter lim="800000"/>
            <a:headEnd/>
            <a:tailEnd/>
          </a:ln>
        </p:spPr>
      </p:pic>
    </p:spTree>
    <p:extLst>
      <p:ext uri="{BB962C8B-B14F-4D97-AF65-F5344CB8AC3E}">
        <p14:creationId xmlns:p14="http://schemas.microsoft.com/office/powerpoint/2010/main" val="4354425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pter_2">
    <p:spTree>
      <p:nvGrpSpPr>
        <p:cNvPr id="1" name=""/>
        <p:cNvGrpSpPr/>
        <p:nvPr/>
      </p:nvGrpSpPr>
      <p:grpSpPr>
        <a:xfrm>
          <a:off x="0" y="0"/>
          <a:ext cx="0" cy="0"/>
          <a:chOff x="0" y="0"/>
          <a:chExt cx="0" cy="0"/>
        </a:xfrm>
      </p:grpSpPr>
      <p:sp>
        <p:nvSpPr>
          <p:cNvPr id="2" name="Rectangle 17"/>
          <p:cNvSpPr/>
          <p:nvPr userDrawn="1"/>
        </p:nvSpPr>
        <p:spPr>
          <a:xfrm>
            <a:off x="0" y="0"/>
            <a:ext cx="12192000" cy="6858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121912" tIns="60956" rIns="121912" bIns="60956" anchor="ctr"/>
          <a:lstStyle/>
          <a:p>
            <a:pPr algn="ctr" defTabSz="609541" fontAlgn="auto">
              <a:spcBef>
                <a:spcPts val="0"/>
              </a:spcBef>
              <a:spcAft>
                <a:spcPts val="0"/>
              </a:spcAft>
              <a:defRPr/>
            </a:pPr>
            <a:endParaRPr lang="en-US" b="0" dirty="0">
              <a:solidFill>
                <a:prstClr val="white"/>
              </a:solidFill>
            </a:endParaRPr>
          </a:p>
        </p:txBody>
      </p:sp>
      <p:cxnSp>
        <p:nvCxnSpPr>
          <p:cNvPr id="3" name="Straight Connector 23"/>
          <p:cNvCxnSpPr/>
          <p:nvPr userDrawn="1"/>
        </p:nvCxnSpPr>
        <p:spPr>
          <a:xfrm>
            <a:off x="2032000" y="-19051"/>
            <a:ext cx="0" cy="6877051"/>
          </a:xfrm>
          <a:prstGeom prst="line">
            <a:avLst/>
          </a:prstGeom>
          <a:ln w="9525" cmpd="sng">
            <a:solidFill>
              <a:srgbClr val="FCFCFC"/>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25"/>
          <p:cNvCxnSpPr/>
          <p:nvPr userDrawn="1"/>
        </p:nvCxnSpPr>
        <p:spPr>
          <a:xfrm>
            <a:off x="4064000" y="0"/>
            <a:ext cx="0" cy="6877051"/>
          </a:xfrm>
          <a:prstGeom prst="line">
            <a:avLst/>
          </a:prstGeom>
          <a:ln w="9525" cmpd="sng">
            <a:solidFill>
              <a:srgbClr val="FCFCFC"/>
            </a:solidFill>
          </a:ln>
          <a:effectLst/>
        </p:spPr>
        <p:style>
          <a:lnRef idx="2">
            <a:schemeClr val="accent1"/>
          </a:lnRef>
          <a:fillRef idx="0">
            <a:schemeClr val="accent1"/>
          </a:fillRef>
          <a:effectRef idx="1">
            <a:schemeClr val="accent1"/>
          </a:effectRef>
          <a:fontRef idx="minor">
            <a:schemeClr val="tx1"/>
          </a:fontRef>
        </p:style>
      </p:cxnSp>
      <p:sp>
        <p:nvSpPr>
          <p:cNvPr id="5" name="TextBox 27"/>
          <p:cNvSpPr txBox="1"/>
          <p:nvPr userDrawn="1"/>
        </p:nvSpPr>
        <p:spPr>
          <a:xfrm>
            <a:off x="11677652" y="97367"/>
            <a:ext cx="410633" cy="287315"/>
          </a:xfrm>
          <a:prstGeom prst="rect">
            <a:avLst/>
          </a:prstGeom>
          <a:noFill/>
        </p:spPr>
        <p:txBody>
          <a:bodyPr lIns="121912" tIns="60956" rIns="121912" bIns="60956">
            <a:spAutoFit/>
          </a:bodyPr>
          <a:lstStyle/>
          <a:p>
            <a:pPr defTabSz="609541" fontAlgn="auto">
              <a:spcBef>
                <a:spcPts val="0"/>
              </a:spcBef>
              <a:spcAft>
                <a:spcPts val="0"/>
              </a:spcAft>
              <a:defRPr/>
            </a:pPr>
            <a:fld id="{17286E1A-ECCA-4940-99F8-DABA604AC346}" type="slidenum">
              <a:rPr lang="en-US" sz="1067" b="0">
                <a:solidFill>
                  <a:srgbClr val="FFFFFF"/>
                </a:solidFill>
                <a:latin typeface="Arial"/>
                <a:ea typeface=""/>
                <a:cs typeface=""/>
              </a:rPr>
              <a:pPr defTabSz="609541" fontAlgn="auto">
                <a:spcBef>
                  <a:spcPts val="0"/>
                </a:spcBef>
                <a:spcAft>
                  <a:spcPts val="0"/>
                </a:spcAft>
                <a:defRPr/>
              </a:pPr>
              <a:t>‹#›</a:t>
            </a:fld>
            <a:endParaRPr lang="en-US" sz="1067" b="0" dirty="0">
              <a:solidFill>
                <a:srgbClr val="FFFFFF"/>
              </a:solidFill>
              <a:latin typeface="Arial"/>
              <a:ea typeface=""/>
              <a:cs typeface=""/>
            </a:endParaRPr>
          </a:p>
        </p:txBody>
      </p:sp>
      <p:sp>
        <p:nvSpPr>
          <p:cNvPr id="6" name="TextBox 28"/>
          <p:cNvSpPr txBox="1"/>
          <p:nvPr userDrawn="1"/>
        </p:nvSpPr>
        <p:spPr>
          <a:xfrm>
            <a:off x="203201" y="97367"/>
            <a:ext cx="529167" cy="287315"/>
          </a:xfrm>
          <a:prstGeom prst="rect">
            <a:avLst/>
          </a:prstGeom>
          <a:noFill/>
        </p:spPr>
        <p:txBody>
          <a:bodyPr lIns="121912" tIns="60956" rIns="121912" bIns="60956">
            <a:spAutoFit/>
          </a:bodyPr>
          <a:lstStyle/>
          <a:p>
            <a:pPr defTabSz="609541" fontAlgn="auto">
              <a:spcBef>
                <a:spcPts val="0"/>
              </a:spcBef>
              <a:spcAft>
                <a:spcPts val="0"/>
              </a:spcAft>
              <a:defRPr/>
            </a:pPr>
            <a:r>
              <a:rPr lang="en-US" sz="1067" b="0" dirty="0">
                <a:solidFill>
                  <a:srgbClr val="FFFFFF"/>
                </a:solidFill>
                <a:latin typeface="Arial"/>
                <a:ea typeface=""/>
                <a:cs typeface="Arial"/>
              </a:rPr>
              <a:t>IBM</a:t>
            </a:r>
          </a:p>
        </p:txBody>
      </p:sp>
      <p:pic>
        <p:nvPicPr>
          <p:cNvPr id="7" name="Picture 5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rot="10800000" flipH="1" flipV="1">
            <a:off x="11512551" y="6472767"/>
            <a:ext cx="520700" cy="209551"/>
          </a:xfrm>
          <a:prstGeom prst="rect">
            <a:avLst/>
          </a:prstGeom>
          <a:noFill/>
          <a:ln w="9525">
            <a:noFill/>
            <a:miter lim="800000"/>
            <a:headEnd/>
            <a:tailEnd/>
          </a:ln>
        </p:spPr>
      </p:pic>
    </p:spTree>
    <p:extLst>
      <p:ext uri="{BB962C8B-B14F-4D97-AF65-F5344CB8AC3E}">
        <p14:creationId xmlns:p14="http://schemas.microsoft.com/office/powerpoint/2010/main" val="14050506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_3">
    <p:spTree>
      <p:nvGrpSpPr>
        <p:cNvPr id="1" name=""/>
        <p:cNvGrpSpPr/>
        <p:nvPr/>
      </p:nvGrpSpPr>
      <p:grpSpPr>
        <a:xfrm>
          <a:off x="0" y="0"/>
          <a:ext cx="0" cy="0"/>
          <a:chOff x="0" y="0"/>
          <a:chExt cx="0" cy="0"/>
        </a:xfrm>
      </p:grpSpPr>
      <p:sp>
        <p:nvSpPr>
          <p:cNvPr id="2" name="Rectangle 17"/>
          <p:cNvSpPr/>
          <p:nvPr userDrawn="1"/>
        </p:nvSpPr>
        <p:spPr>
          <a:xfrm>
            <a:off x="0" y="0"/>
            <a:ext cx="12192000" cy="6858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121912" tIns="60956" rIns="121912" bIns="60956" anchor="ctr"/>
          <a:lstStyle/>
          <a:p>
            <a:pPr algn="ctr" defTabSz="609541" fontAlgn="auto">
              <a:spcBef>
                <a:spcPts val="0"/>
              </a:spcBef>
              <a:spcAft>
                <a:spcPts val="0"/>
              </a:spcAft>
              <a:defRPr/>
            </a:pPr>
            <a:endParaRPr lang="en-US" b="0" dirty="0">
              <a:solidFill>
                <a:prstClr val="white"/>
              </a:solidFill>
            </a:endParaRPr>
          </a:p>
        </p:txBody>
      </p:sp>
      <p:pic>
        <p:nvPicPr>
          <p:cNvPr id="3" name="Picture 2" descr="544407561_20.jpg"/>
          <p:cNvPicPr>
            <a:picLocks/>
          </p:cNvPicPr>
          <p:nvPr userDrawn="1"/>
        </p:nvPicPr>
        <p:blipFill>
          <a:blip r:embed="rId2" cstate="email">
            <a:extLst>
              <a:ext uri="{28A0092B-C50C-407E-A947-70E740481C1C}">
                <a14:useLocalDpi xmlns:a14="http://schemas.microsoft.com/office/drawing/2010/main"/>
              </a:ext>
            </a:extLst>
          </a:blip>
          <a:srcRect r="-116"/>
          <a:stretch>
            <a:fillRect/>
          </a:stretch>
        </p:blipFill>
        <p:spPr bwMode="auto">
          <a:xfrm>
            <a:off x="8128000" y="0"/>
            <a:ext cx="4064000" cy="6858000"/>
          </a:xfrm>
          <a:prstGeom prst="rect">
            <a:avLst/>
          </a:prstGeom>
          <a:noFill/>
          <a:ln w="9525">
            <a:noFill/>
            <a:miter lim="800000"/>
            <a:headEnd/>
            <a:tailEnd/>
          </a:ln>
        </p:spPr>
      </p:pic>
      <p:cxnSp>
        <p:nvCxnSpPr>
          <p:cNvPr id="4" name="Straight Connector 20"/>
          <p:cNvCxnSpPr/>
          <p:nvPr userDrawn="1"/>
        </p:nvCxnSpPr>
        <p:spPr>
          <a:xfrm>
            <a:off x="8128000" y="0"/>
            <a:ext cx="0" cy="685800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21"/>
          <p:cNvCxnSpPr/>
          <p:nvPr userDrawn="1"/>
        </p:nvCxnSpPr>
        <p:spPr>
          <a:xfrm>
            <a:off x="10160000" y="0"/>
            <a:ext cx="0" cy="685800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6" name="TextBox 14"/>
          <p:cNvSpPr txBox="1"/>
          <p:nvPr userDrawn="1"/>
        </p:nvSpPr>
        <p:spPr>
          <a:xfrm>
            <a:off x="11677652" y="97367"/>
            <a:ext cx="410633" cy="287315"/>
          </a:xfrm>
          <a:prstGeom prst="rect">
            <a:avLst/>
          </a:prstGeom>
          <a:noFill/>
        </p:spPr>
        <p:txBody>
          <a:bodyPr lIns="121912" tIns="60956" rIns="121912" bIns="60956">
            <a:spAutoFit/>
          </a:bodyPr>
          <a:lstStyle/>
          <a:p>
            <a:pPr defTabSz="609541" fontAlgn="auto">
              <a:spcBef>
                <a:spcPts val="0"/>
              </a:spcBef>
              <a:spcAft>
                <a:spcPts val="0"/>
              </a:spcAft>
              <a:defRPr/>
            </a:pPr>
            <a:fld id="{D2F7C895-94CB-4653-9074-5E742042F0F2}" type="slidenum">
              <a:rPr lang="en-US" sz="1067" b="0">
                <a:solidFill>
                  <a:srgbClr val="FFFFFF"/>
                </a:solidFill>
                <a:latin typeface="Arial"/>
                <a:ea typeface=""/>
                <a:cs typeface=""/>
              </a:rPr>
              <a:pPr defTabSz="609541" fontAlgn="auto">
                <a:spcBef>
                  <a:spcPts val="0"/>
                </a:spcBef>
                <a:spcAft>
                  <a:spcPts val="0"/>
                </a:spcAft>
                <a:defRPr/>
              </a:pPr>
              <a:t>‹#›</a:t>
            </a:fld>
            <a:endParaRPr lang="en-US" sz="1067" b="0" dirty="0">
              <a:solidFill>
                <a:srgbClr val="FFFFFF"/>
              </a:solidFill>
              <a:latin typeface="Arial"/>
              <a:ea typeface=""/>
              <a:cs typeface=""/>
            </a:endParaRPr>
          </a:p>
        </p:txBody>
      </p:sp>
      <p:pic>
        <p:nvPicPr>
          <p:cNvPr id="8" name="Picture 53"/>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rot="10800000" flipH="1" flipV="1">
            <a:off x="11512551" y="6472767"/>
            <a:ext cx="520700" cy="209551"/>
          </a:xfrm>
          <a:prstGeom prst="rect">
            <a:avLst/>
          </a:prstGeom>
          <a:noFill/>
          <a:ln w="9525">
            <a:noFill/>
            <a:miter lim="800000"/>
            <a:headEnd/>
            <a:tailEnd/>
          </a:ln>
        </p:spPr>
      </p:pic>
    </p:spTree>
    <p:extLst>
      <p:ext uri="{BB962C8B-B14F-4D97-AF65-F5344CB8AC3E}">
        <p14:creationId xmlns:p14="http://schemas.microsoft.com/office/powerpoint/2010/main" val="4413742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pter_4">
    <p:spTree>
      <p:nvGrpSpPr>
        <p:cNvPr id="1" name=""/>
        <p:cNvGrpSpPr/>
        <p:nvPr/>
      </p:nvGrpSpPr>
      <p:grpSpPr>
        <a:xfrm>
          <a:off x="0" y="0"/>
          <a:ext cx="0" cy="0"/>
          <a:chOff x="0" y="0"/>
          <a:chExt cx="0" cy="0"/>
        </a:xfrm>
      </p:grpSpPr>
      <p:sp>
        <p:nvSpPr>
          <p:cNvPr id="2" name="Rectangle 26"/>
          <p:cNvSpPr/>
          <p:nvPr userDrawn="1"/>
        </p:nvSpPr>
        <p:spPr>
          <a:xfrm>
            <a:off x="0" y="0"/>
            <a:ext cx="12192000" cy="6858000"/>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121912" tIns="60956" rIns="121912" bIns="60956" anchor="ctr"/>
          <a:lstStyle/>
          <a:p>
            <a:pPr algn="ctr" defTabSz="609541" fontAlgn="auto">
              <a:spcBef>
                <a:spcPts val="0"/>
              </a:spcBef>
              <a:spcAft>
                <a:spcPts val="0"/>
              </a:spcAft>
              <a:defRPr/>
            </a:pPr>
            <a:endParaRPr lang="en-US" b="0" dirty="0">
              <a:solidFill>
                <a:prstClr val="white"/>
              </a:solidFill>
            </a:endParaRPr>
          </a:p>
        </p:txBody>
      </p:sp>
      <p:sp>
        <p:nvSpPr>
          <p:cNvPr id="3" name="TextBox 13"/>
          <p:cNvSpPr txBox="1"/>
          <p:nvPr userDrawn="1"/>
        </p:nvSpPr>
        <p:spPr>
          <a:xfrm>
            <a:off x="11677652" y="97367"/>
            <a:ext cx="410633" cy="287315"/>
          </a:xfrm>
          <a:prstGeom prst="rect">
            <a:avLst/>
          </a:prstGeom>
          <a:noFill/>
        </p:spPr>
        <p:txBody>
          <a:bodyPr lIns="121912" tIns="60956" rIns="121912" bIns="60956">
            <a:spAutoFit/>
          </a:bodyPr>
          <a:lstStyle/>
          <a:p>
            <a:pPr defTabSz="609541" fontAlgn="auto">
              <a:spcBef>
                <a:spcPts val="0"/>
              </a:spcBef>
              <a:spcAft>
                <a:spcPts val="0"/>
              </a:spcAft>
              <a:defRPr/>
            </a:pPr>
            <a:fld id="{C51EA2E3-FC83-4D28-8086-4C263D6C1D63}" type="slidenum">
              <a:rPr lang="en-US" sz="1067" b="0">
                <a:solidFill>
                  <a:srgbClr val="FFFFFF"/>
                </a:solidFill>
                <a:latin typeface="Arial"/>
                <a:ea typeface=""/>
                <a:cs typeface=""/>
              </a:rPr>
              <a:pPr defTabSz="609541" fontAlgn="auto">
                <a:spcBef>
                  <a:spcPts val="0"/>
                </a:spcBef>
                <a:spcAft>
                  <a:spcPts val="0"/>
                </a:spcAft>
                <a:defRPr/>
              </a:pPr>
              <a:t>‹#›</a:t>
            </a:fld>
            <a:endParaRPr lang="en-US" sz="1067" b="0" dirty="0">
              <a:solidFill>
                <a:srgbClr val="FFFFFF"/>
              </a:solidFill>
              <a:latin typeface="Arial"/>
              <a:ea typeface=""/>
              <a:cs typeface=""/>
            </a:endParaRPr>
          </a:p>
        </p:txBody>
      </p:sp>
      <p:cxnSp>
        <p:nvCxnSpPr>
          <p:cNvPr id="5" name="Straight Connector 25"/>
          <p:cNvCxnSpPr/>
          <p:nvPr userDrawn="1"/>
        </p:nvCxnSpPr>
        <p:spPr>
          <a:xfrm>
            <a:off x="8128000" y="0"/>
            <a:ext cx="0" cy="685800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27"/>
          <p:cNvCxnSpPr/>
          <p:nvPr userDrawn="1"/>
        </p:nvCxnSpPr>
        <p:spPr>
          <a:xfrm>
            <a:off x="10160000" y="0"/>
            <a:ext cx="0" cy="685800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7" name="Picture 5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rot="10800000" flipH="1" flipV="1">
            <a:off x="11512551" y="6472767"/>
            <a:ext cx="520700" cy="209551"/>
          </a:xfrm>
          <a:prstGeom prst="rect">
            <a:avLst/>
          </a:prstGeom>
          <a:noFill/>
          <a:ln w="9525">
            <a:noFill/>
            <a:miter lim="800000"/>
            <a:headEnd/>
            <a:tailEnd/>
          </a:ln>
        </p:spPr>
      </p:pic>
    </p:spTree>
    <p:extLst>
      <p:ext uri="{BB962C8B-B14F-4D97-AF65-F5344CB8AC3E}">
        <p14:creationId xmlns:p14="http://schemas.microsoft.com/office/powerpoint/2010/main" val="15425861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pter_5">
    <p:spTree>
      <p:nvGrpSpPr>
        <p:cNvPr id="1" name=""/>
        <p:cNvGrpSpPr/>
        <p:nvPr/>
      </p:nvGrpSpPr>
      <p:grpSpPr>
        <a:xfrm>
          <a:off x="0" y="0"/>
          <a:ext cx="0" cy="0"/>
          <a:chOff x="0" y="0"/>
          <a:chExt cx="0" cy="0"/>
        </a:xfrm>
      </p:grpSpPr>
      <p:sp>
        <p:nvSpPr>
          <p:cNvPr id="2" name="Rectangle 17"/>
          <p:cNvSpPr/>
          <p:nvPr userDrawn="1"/>
        </p:nvSpPr>
        <p:spPr>
          <a:xfrm>
            <a:off x="0" y="0"/>
            <a:ext cx="12192000" cy="6858000"/>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121912" tIns="60956" rIns="121912" bIns="60956" anchor="ctr"/>
          <a:lstStyle/>
          <a:p>
            <a:pPr algn="ctr" defTabSz="609541" fontAlgn="auto">
              <a:spcBef>
                <a:spcPts val="0"/>
              </a:spcBef>
              <a:spcAft>
                <a:spcPts val="0"/>
              </a:spcAft>
              <a:defRPr/>
            </a:pPr>
            <a:endParaRPr lang="en-US" b="0" dirty="0">
              <a:solidFill>
                <a:prstClr val="white"/>
              </a:solidFill>
            </a:endParaRPr>
          </a:p>
        </p:txBody>
      </p:sp>
      <p:cxnSp>
        <p:nvCxnSpPr>
          <p:cNvPr id="3" name="Straight Connector 23"/>
          <p:cNvCxnSpPr/>
          <p:nvPr userDrawn="1"/>
        </p:nvCxnSpPr>
        <p:spPr>
          <a:xfrm>
            <a:off x="2032000" y="-19051"/>
            <a:ext cx="0" cy="6877051"/>
          </a:xfrm>
          <a:prstGeom prst="line">
            <a:avLst/>
          </a:prstGeom>
          <a:ln w="9525" cmpd="sng">
            <a:solidFill>
              <a:srgbClr val="FCFCFC"/>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25"/>
          <p:cNvCxnSpPr/>
          <p:nvPr userDrawn="1"/>
        </p:nvCxnSpPr>
        <p:spPr>
          <a:xfrm>
            <a:off x="4064000" y="0"/>
            <a:ext cx="0" cy="6877051"/>
          </a:xfrm>
          <a:prstGeom prst="line">
            <a:avLst/>
          </a:prstGeom>
          <a:ln w="9525" cmpd="sng">
            <a:solidFill>
              <a:srgbClr val="FCFCFC"/>
            </a:solidFill>
          </a:ln>
          <a:effectLst/>
        </p:spPr>
        <p:style>
          <a:lnRef idx="2">
            <a:schemeClr val="accent1"/>
          </a:lnRef>
          <a:fillRef idx="0">
            <a:schemeClr val="accent1"/>
          </a:fillRef>
          <a:effectRef idx="1">
            <a:schemeClr val="accent1"/>
          </a:effectRef>
          <a:fontRef idx="minor">
            <a:schemeClr val="tx1"/>
          </a:fontRef>
        </p:style>
      </p:cxnSp>
      <p:sp>
        <p:nvSpPr>
          <p:cNvPr id="5" name="TextBox 27"/>
          <p:cNvSpPr txBox="1"/>
          <p:nvPr userDrawn="1"/>
        </p:nvSpPr>
        <p:spPr>
          <a:xfrm>
            <a:off x="11677652" y="97367"/>
            <a:ext cx="410633" cy="287315"/>
          </a:xfrm>
          <a:prstGeom prst="rect">
            <a:avLst/>
          </a:prstGeom>
          <a:noFill/>
        </p:spPr>
        <p:txBody>
          <a:bodyPr lIns="121912" tIns="60956" rIns="121912" bIns="60956">
            <a:spAutoFit/>
          </a:bodyPr>
          <a:lstStyle/>
          <a:p>
            <a:pPr defTabSz="609541" fontAlgn="auto">
              <a:spcBef>
                <a:spcPts val="0"/>
              </a:spcBef>
              <a:spcAft>
                <a:spcPts val="0"/>
              </a:spcAft>
              <a:defRPr/>
            </a:pPr>
            <a:fld id="{EDCCECB6-7C9C-4C99-BF40-719233F282B3}" type="slidenum">
              <a:rPr lang="en-US" sz="1067" b="0">
                <a:solidFill>
                  <a:srgbClr val="FFFFFF"/>
                </a:solidFill>
                <a:latin typeface="Arial"/>
                <a:ea typeface=""/>
                <a:cs typeface=""/>
              </a:rPr>
              <a:pPr defTabSz="609541" fontAlgn="auto">
                <a:spcBef>
                  <a:spcPts val="0"/>
                </a:spcBef>
                <a:spcAft>
                  <a:spcPts val="0"/>
                </a:spcAft>
                <a:defRPr/>
              </a:pPr>
              <a:t>‹#›</a:t>
            </a:fld>
            <a:endParaRPr lang="en-US" sz="1067" b="0" dirty="0">
              <a:solidFill>
                <a:srgbClr val="FFFFFF"/>
              </a:solidFill>
              <a:latin typeface="Arial"/>
              <a:ea typeface=""/>
              <a:cs typeface=""/>
            </a:endParaRPr>
          </a:p>
        </p:txBody>
      </p:sp>
      <p:sp>
        <p:nvSpPr>
          <p:cNvPr id="6" name="TextBox 28"/>
          <p:cNvSpPr txBox="1"/>
          <p:nvPr userDrawn="1"/>
        </p:nvSpPr>
        <p:spPr>
          <a:xfrm>
            <a:off x="203201" y="97367"/>
            <a:ext cx="529167" cy="287315"/>
          </a:xfrm>
          <a:prstGeom prst="rect">
            <a:avLst/>
          </a:prstGeom>
          <a:noFill/>
        </p:spPr>
        <p:txBody>
          <a:bodyPr lIns="121912" tIns="60956" rIns="121912" bIns="60956">
            <a:spAutoFit/>
          </a:bodyPr>
          <a:lstStyle/>
          <a:p>
            <a:pPr defTabSz="609541" fontAlgn="auto">
              <a:spcBef>
                <a:spcPts val="0"/>
              </a:spcBef>
              <a:spcAft>
                <a:spcPts val="0"/>
              </a:spcAft>
              <a:defRPr/>
            </a:pPr>
            <a:r>
              <a:rPr lang="en-US" sz="1067" b="0" dirty="0">
                <a:solidFill>
                  <a:srgbClr val="FFFFFF"/>
                </a:solidFill>
                <a:latin typeface="Arial"/>
                <a:ea typeface=""/>
                <a:cs typeface="Arial"/>
              </a:rPr>
              <a:t>IBM</a:t>
            </a:r>
          </a:p>
        </p:txBody>
      </p:sp>
      <p:pic>
        <p:nvPicPr>
          <p:cNvPr id="7" name="Picture 5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rot="10800000" flipH="1" flipV="1">
            <a:off x="11512551" y="6472767"/>
            <a:ext cx="520700" cy="209551"/>
          </a:xfrm>
          <a:prstGeom prst="rect">
            <a:avLst/>
          </a:prstGeom>
          <a:noFill/>
          <a:ln w="9525">
            <a:noFill/>
            <a:miter lim="800000"/>
            <a:headEnd/>
            <a:tailEnd/>
          </a:ln>
        </p:spPr>
      </p:pic>
    </p:spTree>
    <p:extLst>
      <p:ext uri="{BB962C8B-B14F-4D97-AF65-F5344CB8AC3E}">
        <p14:creationId xmlns:p14="http://schemas.microsoft.com/office/powerpoint/2010/main" val="18843495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_Slide_1">
    <p:spTree>
      <p:nvGrpSpPr>
        <p:cNvPr id="1" name=""/>
        <p:cNvGrpSpPr/>
        <p:nvPr/>
      </p:nvGrpSpPr>
      <p:grpSpPr>
        <a:xfrm>
          <a:off x="0" y="0"/>
          <a:ext cx="0" cy="0"/>
          <a:chOff x="0" y="0"/>
          <a:chExt cx="0" cy="0"/>
        </a:xfrm>
      </p:grpSpPr>
      <p:sp>
        <p:nvSpPr>
          <p:cNvPr id="2" name="TextBox 20"/>
          <p:cNvSpPr txBox="1"/>
          <p:nvPr userDrawn="1"/>
        </p:nvSpPr>
        <p:spPr>
          <a:xfrm>
            <a:off x="11677652" y="97367"/>
            <a:ext cx="410633" cy="287315"/>
          </a:xfrm>
          <a:prstGeom prst="rect">
            <a:avLst/>
          </a:prstGeom>
          <a:noFill/>
        </p:spPr>
        <p:txBody>
          <a:bodyPr lIns="121912" tIns="60956" rIns="121912" bIns="60956">
            <a:spAutoFit/>
          </a:bodyPr>
          <a:lstStyle/>
          <a:p>
            <a:pPr defTabSz="609541" fontAlgn="auto">
              <a:spcBef>
                <a:spcPts val="0"/>
              </a:spcBef>
              <a:spcAft>
                <a:spcPts val="0"/>
              </a:spcAft>
              <a:defRPr/>
            </a:pPr>
            <a:fld id="{7A1EC895-41EF-4C4D-9DF7-BD5AF23988DF}" type="slidenum">
              <a:rPr lang="en-US" sz="1067" b="0">
                <a:solidFill>
                  <a:srgbClr val="2D2D2D"/>
                </a:solidFill>
                <a:latin typeface="Arial"/>
                <a:ea typeface=""/>
                <a:cs typeface=""/>
              </a:rPr>
              <a:pPr defTabSz="609541" fontAlgn="auto">
                <a:spcBef>
                  <a:spcPts val="0"/>
                </a:spcBef>
                <a:spcAft>
                  <a:spcPts val="0"/>
                </a:spcAft>
                <a:defRPr/>
              </a:pPr>
              <a:t>‹#›</a:t>
            </a:fld>
            <a:endParaRPr lang="en-US" sz="1067" b="0" dirty="0">
              <a:solidFill>
                <a:srgbClr val="2D2D2D"/>
              </a:solidFill>
              <a:latin typeface="Arial"/>
              <a:ea typeface=""/>
              <a:cs typeface=""/>
            </a:endParaRPr>
          </a:p>
        </p:txBody>
      </p:sp>
      <p:pic>
        <p:nvPicPr>
          <p:cNvPr id="4" name="Picture 5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rot="10800000" flipH="1" flipV="1">
            <a:off x="11512551" y="6472767"/>
            <a:ext cx="520700" cy="209551"/>
          </a:xfrm>
          <a:prstGeom prst="rect">
            <a:avLst/>
          </a:prstGeom>
          <a:noFill/>
          <a:ln w="9525">
            <a:noFill/>
            <a:miter lim="800000"/>
            <a:headEnd/>
            <a:tailEnd/>
          </a:ln>
        </p:spPr>
      </p:pic>
    </p:spTree>
    <p:extLst>
      <p:ext uri="{BB962C8B-B14F-4D97-AF65-F5344CB8AC3E}">
        <p14:creationId xmlns:p14="http://schemas.microsoft.com/office/powerpoint/2010/main" val="3985287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_Slide_2">
    <p:spTree>
      <p:nvGrpSpPr>
        <p:cNvPr id="1" name=""/>
        <p:cNvGrpSpPr/>
        <p:nvPr/>
      </p:nvGrpSpPr>
      <p:grpSpPr>
        <a:xfrm>
          <a:off x="0" y="0"/>
          <a:ext cx="0" cy="0"/>
          <a:chOff x="0" y="0"/>
          <a:chExt cx="0" cy="0"/>
        </a:xfrm>
      </p:grpSpPr>
      <p:sp>
        <p:nvSpPr>
          <p:cNvPr id="3" name="TextBox 13"/>
          <p:cNvSpPr txBox="1"/>
          <p:nvPr userDrawn="1"/>
        </p:nvSpPr>
        <p:spPr>
          <a:xfrm>
            <a:off x="11677652" y="97367"/>
            <a:ext cx="410633" cy="287315"/>
          </a:xfrm>
          <a:prstGeom prst="rect">
            <a:avLst/>
          </a:prstGeom>
          <a:noFill/>
        </p:spPr>
        <p:txBody>
          <a:bodyPr lIns="121912" tIns="60956" rIns="121912" bIns="60956">
            <a:spAutoFit/>
          </a:bodyPr>
          <a:lstStyle/>
          <a:p>
            <a:pPr defTabSz="609541" fontAlgn="auto">
              <a:spcBef>
                <a:spcPts val="0"/>
              </a:spcBef>
              <a:spcAft>
                <a:spcPts val="0"/>
              </a:spcAft>
              <a:defRPr/>
            </a:pPr>
            <a:fld id="{B24F80DE-42EC-452D-BBF2-80B4E5B97EEE}" type="slidenum">
              <a:rPr lang="en-US" sz="1067" b="0">
                <a:solidFill>
                  <a:srgbClr val="2D2D2D"/>
                </a:solidFill>
                <a:latin typeface="Arial"/>
                <a:ea typeface=""/>
                <a:cs typeface=""/>
              </a:rPr>
              <a:pPr defTabSz="609541" fontAlgn="auto">
                <a:spcBef>
                  <a:spcPts val="0"/>
                </a:spcBef>
                <a:spcAft>
                  <a:spcPts val="0"/>
                </a:spcAft>
                <a:defRPr/>
              </a:pPr>
              <a:t>‹#›</a:t>
            </a:fld>
            <a:endParaRPr lang="en-US" sz="1067" b="0" dirty="0">
              <a:solidFill>
                <a:srgbClr val="2D2D2D"/>
              </a:solidFill>
              <a:latin typeface="Arial"/>
              <a:ea typeface=""/>
              <a:cs typeface=""/>
            </a:endParaRPr>
          </a:p>
        </p:txBody>
      </p:sp>
      <p:pic>
        <p:nvPicPr>
          <p:cNvPr id="5" name="Picture 5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rot="10800000" flipH="1" flipV="1">
            <a:off x="11512551" y="6472767"/>
            <a:ext cx="520700" cy="209551"/>
          </a:xfrm>
          <a:prstGeom prst="rect">
            <a:avLst/>
          </a:prstGeom>
          <a:noFill/>
          <a:ln w="9525">
            <a:noFill/>
            <a:miter lim="800000"/>
            <a:headEnd/>
            <a:tailEnd/>
          </a:ln>
        </p:spPr>
      </p:pic>
      <p:sp>
        <p:nvSpPr>
          <p:cNvPr id="29" name="Content Placeholder 6"/>
          <p:cNvSpPr>
            <a:spLocks noGrp="1"/>
          </p:cNvSpPr>
          <p:nvPr>
            <p:ph sz="quarter" idx="33"/>
          </p:nvPr>
        </p:nvSpPr>
        <p:spPr>
          <a:xfrm>
            <a:off x="3245453" y="2921006"/>
            <a:ext cx="8299340" cy="2645833"/>
          </a:xfrm>
          <a:prstGeom prst="rect">
            <a:avLst/>
          </a:prstGeom>
          <a:solidFill>
            <a:schemeClr val="bg1">
              <a:lumMod val="85000"/>
            </a:schemeClr>
          </a:solidFill>
        </p:spPr>
        <p:txBody>
          <a:bodyPr vert="horz" lIns="91434" tIns="45717" rIns="91434" bIns="45717"/>
          <a:lstStyle>
            <a:lvl1pPr marL="0" indent="0">
              <a:buNone/>
              <a:defRPr sz="1067">
                <a:solidFill>
                  <a:srgbClr val="2D2D2D"/>
                </a:solidFill>
              </a:defRPr>
            </a:lvl1pPr>
          </a:lstStyle>
          <a:p>
            <a:pPr lvl="0"/>
            <a:endParaRPr lang="en-US" dirty="0"/>
          </a:p>
        </p:txBody>
      </p:sp>
    </p:spTree>
    <p:extLst>
      <p:ext uri="{BB962C8B-B14F-4D97-AF65-F5344CB8AC3E}">
        <p14:creationId xmlns:p14="http://schemas.microsoft.com/office/powerpoint/2010/main" val="15782728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_Slide_3">
    <p:spTree>
      <p:nvGrpSpPr>
        <p:cNvPr id="1" name=""/>
        <p:cNvGrpSpPr/>
        <p:nvPr/>
      </p:nvGrpSpPr>
      <p:grpSpPr>
        <a:xfrm>
          <a:off x="0" y="0"/>
          <a:ext cx="0" cy="0"/>
          <a:chOff x="0" y="0"/>
          <a:chExt cx="0" cy="0"/>
        </a:xfrm>
      </p:grpSpPr>
      <p:sp>
        <p:nvSpPr>
          <p:cNvPr id="4" name="TextBox 13"/>
          <p:cNvSpPr txBox="1"/>
          <p:nvPr userDrawn="1"/>
        </p:nvSpPr>
        <p:spPr>
          <a:xfrm>
            <a:off x="11677652" y="97367"/>
            <a:ext cx="410633" cy="287315"/>
          </a:xfrm>
          <a:prstGeom prst="rect">
            <a:avLst/>
          </a:prstGeom>
          <a:noFill/>
        </p:spPr>
        <p:txBody>
          <a:bodyPr lIns="121912" tIns="60956" rIns="121912" bIns="60956">
            <a:spAutoFit/>
          </a:bodyPr>
          <a:lstStyle/>
          <a:p>
            <a:pPr defTabSz="609541" fontAlgn="auto">
              <a:spcBef>
                <a:spcPts val="0"/>
              </a:spcBef>
              <a:spcAft>
                <a:spcPts val="0"/>
              </a:spcAft>
              <a:defRPr/>
            </a:pPr>
            <a:fld id="{0B10EAF2-25C6-4FB1-A439-3AD45F25E954}" type="slidenum">
              <a:rPr lang="en-US" sz="1067" b="0">
                <a:solidFill>
                  <a:srgbClr val="2D2D2D"/>
                </a:solidFill>
                <a:latin typeface="Arial"/>
                <a:ea typeface=""/>
                <a:cs typeface=""/>
              </a:rPr>
              <a:pPr defTabSz="609541" fontAlgn="auto">
                <a:spcBef>
                  <a:spcPts val="0"/>
                </a:spcBef>
                <a:spcAft>
                  <a:spcPts val="0"/>
                </a:spcAft>
                <a:defRPr/>
              </a:pPr>
              <a:t>‹#›</a:t>
            </a:fld>
            <a:endParaRPr lang="en-US" sz="1067" b="0" dirty="0">
              <a:solidFill>
                <a:srgbClr val="2D2D2D"/>
              </a:solidFill>
              <a:latin typeface="Arial"/>
              <a:ea typeface=""/>
              <a:cs typeface=""/>
            </a:endParaRPr>
          </a:p>
        </p:txBody>
      </p:sp>
      <p:pic>
        <p:nvPicPr>
          <p:cNvPr id="6" name="Picture 5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rot="10800000" flipH="1" flipV="1">
            <a:off x="11512551" y="6472767"/>
            <a:ext cx="520700" cy="209551"/>
          </a:xfrm>
          <a:prstGeom prst="rect">
            <a:avLst/>
          </a:prstGeom>
          <a:noFill/>
          <a:ln w="9525">
            <a:noFill/>
            <a:miter lim="800000"/>
            <a:headEnd/>
            <a:tailEnd/>
          </a:ln>
        </p:spPr>
      </p:pic>
      <p:sp>
        <p:nvSpPr>
          <p:cNvPr id="29" name="Content Placeholder 6"/>
          <p:cNvSpPr>
            <a:spLocks noGrp="1"/>
          </p:cNvSpPr>
          <p:nvPr>
            <p:ph sz="quarter" idx="33"/>
          </p:nvPr>
        </p:nvSpPr>
        <p:spPr>
          <a:xfrm>
            <a:off x="3245451" y="2921006"/>
            <a:ext cx="4092091" cy="2645833"/>
          </a:xfrm>
          <a:prstGeom prst="rect">
            <a:avLst/>
          </a:prstGeom>
          <a:solidFill>
            <a:schemeClr val="bg1">
              <a:lumMod val="85000"/>
            </a:schemeClr>
          </a:solidFill>
        </p:spPr>
        <p:txBody>
          <a:bodyPr vert="horz" lIns="91434" tIns="45717" rIns="91434" bIns="45717"/>
          <a:lstStyle>
            <a:lvl1pPr marL="0" indent="0">
              <a:buNone/>
              <a:defRPr sz="1067"/>
            </a:lvl1pPr>
          </a:lstStyle>
          <a:p>
            <a:pPr lvl="0"/>
            <a:endParaRPr lang="en-US" dirty="0"/>
          </a:p>
        </p:txBody>
      </p:sp>
      <p:sp>
        <p:nvSpPr>
          <p:cNvPr id="12" name="Content Placeholder 6"/>
          <p:cNvSpPr>
            <a:spLocks noGrp="1"/>
          </p:cNvSpPr>
          <p:nvPr>
            <p:ph sz="quarter" idx="36"/>
          </p:nvPr>
        </p:nvSpPr>
        <p:spPr>
          <a:xfrm>
            <a:off x="7448157" y="2921006"/>
            <a:ext cx="4092091" cy="2645833"/>
          </a:xfrm>
          <a:prstGeom prst="rect">
            <a:avLst/>
          </a:prstGeom>
          <a:solidFill>
            <a:schemeClr val="bg1">
              <a:lumMod val="85000"/>
            </a:schemeClr>
          </a:solidFill>
        </p:spPr>
        <p:txBody>
          <a:bodyPr vert="horz" lIns="91434" tIns="45717" rIns="91434" bIns="45717"/>
          <a:lstStyle>
            <a:lvl1pPr marL="0" indent="0">
              <a:buNone/>
              <a:defRPr sz="1067"/>
            </a:lvl1pPr>
          </a:lstStyle>
          <a:p>
            <a:pPr lvl="0"/>
            <a:endParaRPr lang="en-US" dirty="0"/>
          </a:p>
        </p:txBody>
      </p:sp>
    </p:spTree>
    <p:extLst>
      <p:ext uri="{BB962C8B-B14F-4D97-AF65-F5344CB8AC3E}">
        <p14:creationId xmlns:p14="http://schemas.microsoft.com/office/powerpoint/2010/main" val="8143983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_Slide_4">
    <p:spTree>
      <p:nvGrpSpPr>
        <p:cNvPr id="1" name=""/>
        <p:cNvGrpSpPr/>
        <p:nvPr/>
      </p:nvGrpSpPr>
      <p:grpSpPr>
        <a:xfrm>
          <a:off x="0" y="0"/>
          <a:ext cx="0" cy="0"/>
          <a:chOff x="0" y="0"/>
          <a:chExt cx="0" cy="0"/>
        </a:xfrm>
      </p:grpSpPr>
      <p:sp>
        <p:nvSpPr>
          <p:cNvPr id="10" name="TextBox 19"/>
          <p:cNvSpPr txBox="1"/>
          <p:nvPr userDrawn="1"/>
        </p:nvSpPr>
        <p:spPr>
          <a:xfrm>
            <a:off x="11677652" y="97367"/>
            <a:ext cx="410633" cy="287315"/>
          </a:xfrm>
          <a:prstGeom prst="rect">
            <a:avLst/>
          </a:prstGeom>
          <a:noFill/>
        </p:spPr>
        <p:txBody>
          <a:bodyPr lIns="121912" tIns="60956" rIns="121912" bIns="60956">
            <a:spAutoFit/>
          </a:bodyPr>
          <a:lstStyle/>
          <a:p>
            <a:pPr defTabSz="609541" fontAlgn="auto">
              <a:spcBef>
                <a:spcPts val="0"/>
              </a:spcBef>
              <a:spcAft>
                <a:spcPts val="0"/>
              </a:spcAft>
              <a:defRPr/>
            </a:pPr>
            <a:fld id="{0EA48099-3C86-44BC-8171-7BA1B10B0404}" type="slidenum">
              <a:rPr lang="en-US" sz="1067" b="0">
                <a:solidFill>
                  <a:srgbClr val="2D2D2D"/>
                </a:solidFill>
                <a:latin typeface="Arial"/>
                <a:ea typeface=""/>
                <a:cs typeface=""/>
              </a:rPr>
              <a:pPr defTabSz="609541" fontAlgn="auto">
                <a:spcBef>
                  <a:spcPts val="0"/>
                </a:spcBef>
                <a:spcAft>
                  <a:spcPts val="0"/>
                </a:spcAft>
                <a:defRPr/>
              </a:pPr>
              <a:t>‹#›</a:t>
            </a:fld>
            <a:endParaRPr lang="en-US" sz="1067" b="0" dirty="0">
              <a:solidFill>
                <a:srgbClr val="2D2D2D"/>
              </a:solidFill>
              <a:latin typeface="Arial"/>
              <a:ea typeface=""/>
              <a:cs typeface=""/>
            </a:endParaRPr>
          </a:p>
        </p:txBody>
      </p:sp>
      <p:pic>
        <p:nvPicPr>
          <p:cNvPr id="12" name="Picture 5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rot="10800000" flipH="1" flipV="1">
            <a:off x="11512551" y="6472767"/>
            <a:ext cx="520700" cy="209551"/>
          </a:xfrm>
          <a:prstGeom prst="rect">
            <a:avLst/>
          </a:prstGeom>
          <a:noFill/>
          <a:ln w="9525">
            <a:noFill/>
            <a:miter lim="800000"/>
            <a:headEnd/>
            <a:tailEnd/>
          </a:ln>
        </p:spPr>
      </p:pic>
      <p:sp>
        <p:nvSpPr>
          <p:cNvPr id="29" name="Content Placeholder 6"/>
          <p:cNvSpPr>
            <a:spLocks noGrp="1"/>
          </p:cNvSpPr>
          <p:nvPr>
            <p:ph sz="quarter" idx="33"/>
          </p:nvPr>
        </p:nvSpPr>
        <p:spPr>
          <a:xfrm>
            <a:off x="3245451" y="2921003"/>
            <a:ext cx="1980456" cy="1284225"/>
          </a:xfrm>
          <a:prstGeom prst="rect">
            <a:avLst/>
          </a:prstGeom>
          <a:solidFill>
            <a:schemeClr val="bg1">
              <a:lumMod val="85000"/>
            </a:schemeClr>
          </a:solidFill>
        </p:spPr>
        <p:txBody>
          <a:bodyPr vert="horz" lIns="91434" tIns="45717" rIns="91434" bIns="45717"/>
          <a:lstStyle>
            <a:lvl1pPr marL="0" indent="0">
              <a:buNone/>
              <a:defRPr sz="1067"/>
            </a:lvl1pPr>
          </a:lstStyle>
          <a:p>
            <a:pPr lvl="0"/>
            <a:endParaRPr lang="en-US" dirty="0"/>
          </a:p>
        </p:txBody>
      </p:sp>
      <p:sp>
        <p:nvSpPr>
          <p:cNvPr id="31" name="Content Placeholder 6"/>
          <p:cNvSpPr>
            <a:spLocks noGrp="1"/>
          </p:cNvSpPr>
          <p:nvPr>
            <p:ph sz="quarter" idx="35"/>
          </p:nvPr>
        </p:nvSpPr>
        <p:spPr>
          <a:xfrm>
            <a:off x="5348485" y="2921003"/>
            <a:ext cx="1980456" cy="1284225"/>
          </a:xfrm>
          <a:prstGeom prst="rect">
            <a:avLst/>
          </a:prstGeom>
          <a:solidFill>
            <a:schemeClr val="bg1">
              <a:lumMod val="85000"/>
            </a:schemeClr>
          </a:solidFill>
        </p:spPr>
        <p:txBody>
          <a:bodyPr vert="horz" lIns="91434" tIns="45717" rIns="91434" bIns="45717"/>
          <a:lstStyle>
            <a:lvl1pPr marL="0" indent="0">
              <a:buNone/>
              <a:defRPr sz="1067"/>
            </a:lvl1pPr>
          </a:lstStyle>
          <a:p>
            <a:pPr lvl="0"/>
            <a:endParaRPr lang="en-US" dirty="0"/>
          </a:p>
        </p:txBody>
      </p:sp>
      <p:sp>
        <p:nvSpPr>
          <p:cNvPr id="33" name="Content Placeholder 6"/>
          <p:cNvSpPr>
            <a:spLocks noGrp="1"/>
          </p:cNvSpPr>
          <p:nvPr>
            <p:ph sz="quarter" idx="36"/>
          </p:nvPr>
        </p:nvSpPr>
        <p:spPr>
          <a:xfrm>
            <a:off x="7451517" y="2921003"/>
            <a:ext cx="1980456" cy="1284225"/>
          </a:xfrm>
          <a:prstGeom prst="rect">
            <a:avLst/>
          </a:prstGeom>
          <a:solidFill>
            <a:schemeClr val="bg1">
              <a:lumMod val="85000"/>
            </a:schemeClr>
          </a:solidFill>
        </p:spPr>
        <p:txBody>
          <a:bodyPr vert="horz" lIns="91434" tIns="45717" rIns="91434" bIns="45717"/>
          <a:lstStyle>
            <a:lvl1pPr marL="0" indent="0">
              <a:buNone/>
              <a:defRPr sz="1067"/>
            </a:lvl1pPr>
          </a:lstStyle>
          <a:p>
            <a:pPr lvl="0"/>
            <a:endParaRPr lang="en-US" dirty="0"/>
          </a:p>
        </p:txBody>
      </p:sp>
      <p:sp>
        <p:nvSpPr>
          <p:cNvPr id="35" name="Content Placeholder 6"/>
          <p:cNvSpPr>
            <a:spLocks noGrp="1"/>
          </p:cNvSpPr>
          <p:nvPr>
            <p:ph sz="quarter" idx="37"/>
          </p:nvPr>
        </p:nvSpPr>
        <p:spPr>
          <a:xfrm>
            <a:off x="9554549" y="2921003"/>
            <a:ext cx="1980456" cy="1284225"/>
          </a:xfrm>
          <a:prstGeom prst="rect">
            <a:avLst/>
          </a:prstGeom>
          <a:solidFill>
            <a:schemeClr val="bg1">
              <a:lumMod val="85000"/>
            </a:schemeClr>
          </a:solidFill>
        </p:spPr>
        <p:txBody>
          <a:bodyPr vert="horz" lIns="91434" tIns="45717" rIns="91434" bIns="45717"/>
          <a:lstStyle>
            <a:lvl1pPr marL="0" indent="0">
              <a:buNone/>
              <a:defRPr sz="1067"/>
            </a:lvl1pPr>
          </a:lstStyle>
          <a:p>
            <a:pPr lvl="0"/>
            <a:endParaRPr lang="en-US" dirty="0"/>
          </a:p>
        </p:txBody>
      </p:sp>
      <p:sp>
        <p:nvSpPr>
          <p:cNvPr id="41" name="Content Placeholder 6"/>
          <p:cNvSpPr>
            <a:spLocks noGrp="1"/>
          </p:cNvSpPr>
          <p:nvPr>
            <p:ph sz="quarter" idx="38"/>
          </p:nvPr>
        </p:nvSpPr>
        <p:spPr>
          <a:xfrm>
            <a:off x="3245451" y="4289221"/>
            <a:ext cx="1980456" cy="1284225"/>
          </a:xfrm>
          <a:prstGeom prst="rect">
            <a:avLst/>
          </a:prstGeom>
          <a:solidFill>
            <a:schemeClr val="bg1">
              <a:lumMod val="85000"/>
            </a:schemeClr>
          </a:solidFill>
        </p:spPr>
        <p:txBody>
          <a:bodyPr vert="horz" lIns="91434" tIns="45717" rIns="91434" bIns="45717"/>
          <a:lstStyle>
            <a:lvl1pPr marL="0" indent="0">
              <a:buNone/>
              <a:defRPr sz="1067"/>
            </a:lvl1pPr>
          </a:lstStyle>
          <a:p>
            <a:pPr lvl="0"/>
            <a:endParaRPr lang="en-US" dirty="0"/>
          </a:p>
        </p:txBody>
      </p:sp>
      <p:sp>
        <p:nvSpPr>
          <p:cNvPr id="45" name="Content Placeholder 6"/>
          <p:cNvSpPr>
            <a:spLocks noGrp="1"/>
          </p:cNvSpPr>
          <p:nvPr>
            <p:ph sz="quarter" idx="40"/>
          </p:nvPr>
        </p:nvSpPr>
        <p:spPr>
          <a:xfrm>
            <a:off x="7451517" y="4289221"/>
            <a:ext cx="1980456" cy="1284225"/>
          </a:xfrm>
          <a:prstGeom prst="rect">
            <a:avLst/>
          </a:prstGeom>
          <a:solidFill>
            <a:schemeClr val="bg1">
              <a:lumMod val="85000"/>
            </a:schemeClr>
          </a:solidFill>
        </p:spPr>
        <p:txBody>
          <a:bodyPr vert="horz" lIns="91434" tIns="45717" rIns="91434" bIns="45717"/>
          <a:lstStyle>
            <a:lvl1pPr marL="0" indent="0">
              <a:buNone/>
              <a:defRPr sz="1067"/>
            </a:lvl1pPr>
          </a:lstStyle>
          <a:p>
            <a:pPr lvl="0"/>
            <a:endParaRPr lang="en-US" dirty="0"/>
          </a:p>
        </p:txBody>
      </p:sp>
      <p:sp>
        <p:nvSpPr>
          <p:cNvPr id="46" name="Content Placeholder 6"/>
          <p:cNvSpPr>
            <a:spLocks noGrp="1"/>
          </p:cNvSpPr>
          <p:nvPr>
            <p:ph sz="quarter" idx="41"/>
          </p:nvPr>
        </p:nvSpPr>
        <p:spPr>
          <a:xfrm>
            <a:off x="9554549" y="4289221"/>
            <a:ext cx="1980456" cy="1284225"/>
          </a:xfrm>
          <a:prstGeom prst="rect">
            <a:avLst/>
          </a:prstGeom>
          <a:solidFill>
            <a:schemeClr val="bg1">
              <a:lumMod val="85000"/>
            </a:schemeClr>
          </a:solidFill>
        </p:spPr>
        <p:txBody>
          <a:bodyPr vert="horz" lIns="91434" tIns="45717" rIns="91434" bIns="45717"/>
          <a:lstStyle>
            <a:lvl1pPr marL="0" indent="0">
              <a:buNone/>
              <a:defRPr sz="1067"/>
            </a:lvl1pPr>
          </a:lstStyle>
          <a:p>
            <a:pPr lvl="0"/>
            <a:endParaRPr lang="en-US" dirty="0"/>
          </a:p>
        </p:txBody>
      </p:sp>
      <p:sp>
        <p:nvSpPr>
          <p:cNvPr id="51" name="Content Placeholder 6"/>
          <p:cNvSpPr>
            <a:spLocks noGrp="1"/>
          </p:cNvSpPr>
          <p:nvPr>
            <p:ph sz="quarter" idx="39"/>
          </p:nvPr>
        </p:nvSpPr>
        <p:spPr>
          <a:xfrm>
            <a:off x="5348485" y="4289221"/>
            <a:ext cx="1980456" cy="1284225"/>
          </a:xfrm>
          <a:prstGeom prst="rect">
            <a:avLst/>
          </a:prstGeom>
          <a:solidFill>
            <a:schemeClr val="bg1">
              <a:lumMod val="85000"/>
            </a:schemeClr>
          </a:solidFill>
        </p:spPr>
        <p:txBody>
          <a:bodyPr vert="horz" lIns="91434" tIns="45717" rIns="91434" bIns="45717"/>
          <a:lstStyle>
            <a:lvl1pPr marL="0" indent="0">
              <a:buNone/>
              <a:defRPr sz="1067"/>
            </a:lvl1pPr>
          </a:lstStyle>
          <a:p>
            <a:pPr lvl="0"/>
            <a:endParaRPr lang="en-US" dirty="0"/>
          </a:p>
        </p:txBody>
      </p:sp>
    </p:spTree>
    <p:extLst>
      <p:ext uri="{BB962C8B-B14F-4D97-AF65-F5344CB8AC3E}">
        <p14:creationId xmlns:p14="http://schemas.microsoft.com/office/powerpoint/2010/main" val="1968067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4" name="Rectangle 6"/>
          <p:cNvSpPr/>
          <p:nvPr userDrawn="1"/>
        </p:nvSpPr>
        <p:spPr>
          <a:xfrm>
            <a:off x="11165417" y="6460067"/>
            <a:ext cx="349776" cy="256545"/>
          </a:xfrm>
          <a:prstGeom prst="rect">
            <a:avLst/>
          </a:prstGeom>
        </p:spPr>
        <p:txBody>
          <a:bodyPr wrap="none">
            <a:spAutoFit/>
          </a:bodyPr>
          <a:lstStyle/>
          <a:p>
            <a:pPr>
              <a:defRPr/>
            </a:pPr>
            <a:fld id="{8CE0970E-8B5A-49E8-A996-BFCB7C7F767C}" type="slidenum">
              <a:rPr lang="en-US" sz="1067" b="0">
                <a:solidFill>
                  <a:srgbClr val="7F7F7F"/>
                </a:solidFill>
                <a:ea typeface="MS PGothic" pitchFamily="34" charset="-128"/>
                <a:cs typeface="+mn-cs"/>
              </a:rPr>
              <a:pPr>
                <a:defRPr/>
              </a:pPr>
              <a:t>‹#›</a:t>
            </a:fld>
            <a:endParaRPr lang="en-US" sz="1400" b="0" dirty="0">
              <a:solidFill>
                <a:srgbClr val="7F7F7F"/>
              </a:solidFill>
              <a:ea typeface="MS PGothic" pitchFamily="34" charset="-128"/>
              <a:cs typeface="+mn-cs"/>
            </a:endParaRPr>
          </a:p>
        </p:txBody>
      </p:sp>
      <p:sp>
        <p:nvSpPr>
          <p:cNvPr id="5" name="Shape 31"/>
          <p:cNvSpPr/>
          <p:nvPr userDrawn="1"/>
        </p:nvSpPr>
        <p:spPr>
          <a:xfrm>
            <a:off x="0" y="211667"/>
            <a:ext cx="12192000" cy="0"/>
          </a:xfrm>
          <a:prstGeom prst="line">
            <a:avLst/>
          </a:prstGeom>
          <a:ln w="38100">
            <a:solidFill>
              <a:srgbClr val="4C4D53"/>
            </a:solidFill>
            <a:round/>
          </a:ln>
        </p:spPr>
        <p:txBody>
          <a:bodyPr lIns="0" tIns="0" rIns="0" bIns="0" anchor="ctr"/>
          <a:lstStyle/>
          <a:p>
            <a:pPr defTabSz="228594">
              <a:defRPr sz="1200">
                <a:latin typeface="Helvetica"/>
                <a:ea typeface="Helvetica"/>
                <a:cs typeface="Helvetica"/>
                <a:sym typeface="Helvetica"/>
              </a:defRPr>
            </a:pPr>
            <a:endParaRPr sz="1600" b="0">
              <a:latin typeface="Helvetica"/>
              <a:ea typeface="Helvetica"/>
              <a:cs typeface="Helvetica"/>
              <a:sym typeface="Helvetica"/>
            </a:endParaRPr>
          </a:p>
        </p:txBody>
      </p:sp>
      <p:sp>
        <p:nvSpPr>
          <p:cNvPr id="2" name="Title 1"/>
          <p:cNvSpPr>
            <a:spLocks noGrp="1"/>
          </p:cNvSpPr>
          <p:nvPr>
            <p:ph type="title"/>
          </p:nvPr>
        </p:nvSpPr>
        <p:spPr>
          <a:xfrm>
            <a:off x="500025" y="274639"/>
            <a:ext cx="10972800" cy="1143000"/>
          </a:xfrm>
        </p:spPr>
        <p:txBody>
          <a:bodyPr>
            <a:noAutofit/>
          </a:bodyPr>
          <a:lstStyle>
            <a:lvl1pPr>
              <a:defRPr>
                <a:solidFill>
                  <a:srgbClr val="5E5F64"/>
                </a:solidFill>
              </a:defRPr>
            </a:lvl1pPr>
          </a:lstStyle>
          <a:p>
            <a:r>
              <a:rPr lang="en-US" dirty="0"/>
              <a:t>Click to edit Master title style</a:t>
            </a:r>
          </a:p>
        </p:txBody>
      </p:sp>
      <p:sp>
        <p:nvSpPr>
          <p:cNvPr id="3" name="Content Placeholder 2"/>
          <p:cNvSpPr>
            <a:spLocks noGrp="1"/>
          </p:cNvSpPr>
          <p:nvPr>
            <p:ph idx="1"/>
          </p:nvPr>
        </p:nvSpPr>
        <p:spPr>
          <a:xfrm>
            <a:off x="500025" y="1600201"/>
            <a:ext cx="10972800" cy="4525963"/>
          </a:xfrm>
        </p:spPr>
        <p:txBody>
          <a:bodyPr>
            <a:noAutofit/>
          </a:bodyPr>
          <a:lstStyle>
            <a:lvl1pPr marL="228594" indent="-228594">
              <a:defRPr sz="2400" b="0" i="0">
                <a:latin typeface="Helvetica Neue"/>
                <a:cs typeface="Helvetica Neue"/>
              </a:defRPr>
            </a:lvl1pPr>
            <a:lvl2pPr marL="535504" indent="-228594">
              <a:defRPr sz="2133"/>
            </a:lvl2pPr>
            <a:lvl3pPr marL="840296" indent="-228594">
              <a:defRPr sz="1867"/>
            </a:lvl3pPr>
            <a:lvl4pPr marL="1147205" indent="-228594">
              <a:defRPr sz="1600"/>
            </a:lvl4pPr>
            <a:lvl5pPr marL="1451997" indent="-304792">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_Slide_5">
    <p:spTree>
      <p:nvGrpSpPr>
        <p:cNvPr id="1" name=""/>
        <p:cNvGrpSpPr/>
        <p:nvPr/>
      </p:nvGrpSpPr>
      <p:grpSpPr>
        <a:xfrm>
          <a:off x="0" y="0"/>
          <a:ext cx="0" cy="0"/>
          <a:chOff x="0" y="0"/>
          <a:chExt cx="0" cy="0"/>
        </a:xfrm>
      </p:grpSpPr>
      <p:sp>
        <p:nvSpPr>
          <p:cNvPr id="3" name="TextBox 19"/>
          <p:cNvSpPr txBox="1"/>
          <p:nvPr userDrawn="1"/>
        </p:nvSpPr>
        <p:spPr>
          <a:xfrm>
            <a:off x="11677652" y="97367"/>
            <a:ext cx="410633" cy="287315"/>
          </a:xfrm>
          <a:prstGeom prst="rect">
            <a:avLst/>
          </a:prstGeom>
          <a:noFill/>
        </p:spPr>
        <p:txBody>
          <a:bodyPr lIns="121912" tIns="60956" rIns="121912" bIns="60956">
            <a:spAutoFit/>
          </a:bodyPr>
          <a:lstStyle/>
          <a:p>
            <a:pPr defTabSz="609541" fontAlgn="auto">
              <a:spcBef>
                <a:spcPts val="0"/>
              </a:spcBef>
              <a:spcAft>
                <a:spcPts val="0"/>
              </a:spcAft>
              <a:defRPr/>
            </a:pPr>
            <a:fld id="{56700E7D-435D-4380-B9F9-B8924B5308C9}" type="slidenum">
              <a:rPr lang="en-US" sz="1067" b="0">
                <a:solidFill>
                  <a:srgbClr val="2D2D2D"/>
                </a:solidFill>
                <a:latin typeface="Arial"/>
                <a:ea typeface=""/>
                <a:cs typeface=""/>
              </a:rPr>
              <a:pPr defTabSz="609541" fontAlgn="auto">
                <a:spcBef>
                  <a:spcPts val="0"/>
                </a:spcBef>
                <a:spcAft>
                  <a:spcPts val="0"/>
                </a:spcAft>
                <a:defRPr/>
              </a:pPr>
              <a:t>‹#›</a:t>
            </a:fld>
            <a:endParaRPr lang="en-US" sz="1067" b="0" dirty="0">
              <a:solidFill>
                <a:srgbClr val="2D2D2D"/>
              </a:solidFill>
              <a:latin typeface="Arial"/>
              <a:ea typeface=""/>
              <a:cs typeface=""/>
            </a:endParaRPr>
          </a:p>
        </p:txBody>
      </p:sp>
      <p:pic>
        <p:nvPicPr>
          <p:cNvPr id="5" name="Picture 5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rot="10800000" flipH="1" flipV="1">
            <a:off x="11512551" y="6472767"/>
            <a:ext cx="520700" cy="209551"/>
          </a:xfrm>
          <a:prstGeom prst="rect">
            <a:avLst/>
          </a:prstGeom>
          <a:noFill/>
          <a:ln w="9525">
            <a:noFill/>
            <a:miter lim="800000"/>
            <a:headEnd/>
            <a:tailEnd/>
          </a:ln>
        </p:spPr>
      </p:pic>
      <p:sp>
        <p:nvSpPr>
          <p:cNvPr id="15" name="Content Placeholder 6"/>
          <p:cNvSpPr>
            <a:spLocks noGrp="1"/>
          </p:cNvSpPr>
          <p:nvPr>
            <p:ph sz="quarter" idx="37"/>
          </p:nvPr>
        </p:nvSpPr>
        <p:spPr>
          <a:xfrm>
            <a:off x="7438493" y="1579755"/>
            <a:ext cx="4096512" cy="4181856"/>
          </a:xfrm>
          <a:prstGeom prst="rect">
            <a:avLst/>
          </a:prstGeom>
          <a:solidFill>
            <a:schemeClr val="bg1">
              <a:lumMod val="85000"/>
            </a:schemeClr>
          </a:solidFill>
        </p:spPr>
        <p:txBody>
          <a:bodyPr vert="horz" lIns="91434" tIns="45717" rIns="91434" bIns="45717"/>
          <a:lstStyle>
            <a:lvl1pPr marL="0" indent="0">
              <a:buNone/>
              <a:defRPr sz="1067"/>
            </a:lvl1pPr>
          </a:lstStyle>
          <a:p>
            <a:pPr lvl="0"/>
            <a:endParaRPr lang="en-US" dirty="0"/>
          </a:p>
        </p:txBody>
      </p:sp>
    </p:spTree>
    <p:extLst>
      <p:ext uri="{BB962C8B-B14F-4D97-AF65-F5344CB8AC3E}">
        <p14:creationId xmlns:p14="http://schemas.microsoft.com/office/powerpoint/2010/main" val="15102988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_Slide_6">
    <p:spTree>
      <p:nvGrpSpPr>
        <p:cNvPr id="1" name=""/>
        <p:cNvGrpSpPr/>
        <p:nvPr/>
      </p:nvGrpSpPr>
      <p:grpSpPr>
        <a:xfrm>
          <a:off x="0" y="0"/>
          <a:ext cx="0" cy="0"/>
          <a:chOff x="0" y="0"/>
          <a:chExt cx="0" cy="0"/>
        </a:xfrm>
      </p:grpSpPr>
      <p:sp>
        <p:nvSpPr>
          <p:cNvPr id="3" name="TextBox 19"/>
          <p:cNvSpPr txBox="1"/>
          <p:nvPr userDrawn="1"/>
        </p:nvSpPr>
        <p:spPr>
          <a:xfrm>
            <a:off x="11677652" y="97367"/>
            <a:ext cx="410633" cy="287315"/>
          </a:xfrm>
          <a:prstGeom prst="rect">
            <a:avLst/>
          </a:prstGeom>
          <a:noFill/>
        </p:spPr>
        <p:txBody>
          <a:bodyPr lIns="121912" tIns="60956" rIns="121912" bIns="60956">
            <a:spAutoFit/>
          </a:bodyPr>
          <a:lstStyle/>
          <a:p>
            <a:pPr defTabSz="609541" fontAlgn="auto">
              <a:spcBef>
                <a:spcPts val="0"/>
              </a:spcBef>
              <a:spcAft>
                <a:spcPts val="0"/>
              </a:spcAft>
              <a:defRPr/>
            </a:pPr>
            <a:fld id="{E7FE6820-FC41-43BD-9E16-9B1D54CDA910}" type="slidenum">
              <a:rPr lang="en-US" sz="1067" b="0">
                <a:solidFill>
                  <a:srgbClr val="2D2D2D"/>
                </a:solidFill>
                <a:latin typeface="Arial"/>
                <a:ea typeface=""/>
                <a:cs typeface=""/>
              </a:rPr>
              <a:pPr defTabSz="609541" fontAlgn="auto">
                <a:spcBef>
                  <a:spcPts val="0"/>
                </a:spcBef>
                <a:spcAft>
                  <a:spcPts val="0"/>
                </a:spcAft>
                <a:defRPr/>
              </a:pPr>
              <a:t>‹#›</a:t>
            </a:fld>
            <a:endParaRPr lang="en-US" sz="1067" b="0" dirty="0">
              <a:solidFill>
                <a:srgbClr val="2D2D2D"/>
              </a:solidFill>
              <a:latin typeface="Arial"/>
              <a:ea typeface=""/>
              <a:cs typeface=""/>
            </a:endParaRPr>
          </a:p>
        </p:txBody>
      </p:sp>
      <p:pic>
        <p:nvPicPr>
          <p:cNvPr id="5" name="Picture 5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rot="10800000" flipH="1" flipV="1">
            <a:off x="11512551" y="6472767"/>
            <a:ext cx="520700" cy="209551"/>
          </a:xfrm>
          <a:prstGeom prst="rect">
            <a:avLst/>
          </a:prstGeom>
          <a:noFill/>
          <a:ln w="9525">
            <a:noFill/>
            <a:miter lim="800000"/>
            <a:headEnd/>
            <a:tailEnd/>
          </a:ln>
        </p:spPr>
      </p:pic>
      <p:sp>
        <p:nvSpPr>
          <p:cNvPr id="15" name="Content Placeholder 6"/>
          <p:cNvSpPr>
            <a:spLocks noGrp="1"/>
          </p:cNvSpPr>
          <p:nvPr>
            <p:ph sz="quarter" idx="37"/>
          </p:nvPr>
        </p:nvSpPr>
        <p:spPr>
          <a:xfrm>
            <a:off x="335996" y="1600663"/>
            <a:ext cx="4096512" cy="4181856"/>
          </a:xfrm>
          <a:prstGeom prst="rect">
            <a:avLst/>
          </a:prstGeom>
          <a:solidFill>
            <a:schemeClr val="bg1">
              <a:lumMod val="85000"/>
            </a:schemeClr>
          </a:solidFill>
        </p:spPr>
        <p:txBody>
          <a:bodyPr vert="horz" lIns="91434" tIns="45717" rIns="91434" bIns="45717"/>
          <a:lstStyle>
            <a:lvl1pPr marL="0" indent="0">
              <a:buNone/>
              <a:defRPr sz="1067"/>
            </a:lvl1pPr>
          </a:lstStyle>
          <a:p>
            <a:pPr lvl="0"/>
            <a:endParaRPr lang="en-US" dirty="0"/>
          </a:p>
        </p:txBody>
      </p:sp>
    </p:spTree>
    <p:extLst>
      <p:ext uri="{BB962C8B-B14F-4D97-AF65-F5344CB8AC3E}">
        <p14:creationId xmlns:p14="http://schemas.microsoft.com/office/powerpoint/2010/main" val="4648656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7">
    <p:spTree>
      <p:nvGrpSpPr>
        <p:cNvPr id="1" name=""/>
        <p:cNvGrpSpPr/>
        <p:nvPr/>
      </p:nvGrpSpPr>
      <p:grpSpPr>
        <a:xfrm>
          <a:off x="0" y="0"/>
          <a:ext cx="0" cy="0"/>
          <a:chOff x="0" y="0"/>
          <a:chExt cx="0" cy="0"/>
        </a:xfrm>
      </p:grpSpPr>
      <p:sp>
        <p:nvSpPr>
          <p:cNvPr id="4" name="TextBox 8"/>
          <p:cNvSpPr txBox="1"/>
          <p:nvPr userDrawn="1"/>
        </p:nvSpPr>
        <p:spPr>
          <a:xfrm>
            <a:off x="11677652" y="97367"/>
            <a:ext cx="410633" cy="287315"/>
          </a:xfrm>
          <a:prstGeom prst="rect">
            <a:avLst/>
          </a:prstGeom>
          <a:noFill/>
        </p:spPr>
        <p:txBody>
          <a:bodyPr lIns="121912" tIns="60956" rIns="121912" bIns="60956">
            <a:spAutoFit/>
          </a:bodyPr>
          <a:lstStyle/>
          <a:p>
            <a:pPr defTabSz="609541" fontAlgn="auto">
              <a:spcBef>
                <a:spcPts val="0"/>
              </a:spcBef>
              <a:spcAft>
                <a:spcPts val="0"/>
              </a:spcAft>
              <a:defRPr/>
            </a:pPr>
            <a:fld id="{A228EE9D-E787-40E9-AD01-3FA3DA0F436A}" type="slidenum">
              <a:rPr lang="en-US" sz="1067" b="0">
                <a:solidFill>
                  <a:srgbClr val="2D2D2D"/>
                </a:solidFill>
                <a:latin typeface="Arial"/>
                <a:ea typeface=""/>
                <a:cs typeface=""/>
              </a:rPr>
              <a:pPr defTabSz="609541" fontAlgn="auto">
                <a:spcBef>
                  <a:spcPts val="0"/>
                </a:spcBef>
                <a:spcAft>
                  <a:spcPts val="0"/>
                </a:spcAft>
                <a:defRPr/>
              </a:pPr>
              <a:t>‹#›</a:t>
            </a:fld>
            <a:endParaRPr lang="en-US" sz="1067" b="0" dirty="0">
              <a:solidFill>
                <a:srgbClr val="2D2D2D"/>
              </a:solidFill>
              <a:latin typeface="Arial"/>
              <a:ea typeface=""/>
              <a:cs typeface=""/>
            </a:endParaRPr>
          </a:p>
        </p:txBody>
      </p:sp>
      <p:sp>
        <p:nvSpPr>
          <p:cNvPr id="5" name="TextBox 10"/>
          <p:cNvSpPr txBox="1"/>
          <p:nvPr userDrawn="1"/>
        </p:nvSpPr>
        <p:spPr>
          <a:xfrm>
            <a:off x="203201" y="97367"/>
            <a:ext cx="529167" cy="287315"/>
          </a:xfrm>
          <a:prstGeom prst="rect">
            <a:avLst/>
          </a:prstGeom>
          <a:noFill/>
        </p:spPr>
        <p:txBody>
          <a:bodyPr lIns="121912" tIns="60956" rIns="121912" bIns="60956">
            <a:spAutoFit/>
          </a:bodyPr>
          <a:lstStyle/>
          <a:p>
            <a:pPr defTabSz="609541" fontAlgn="auto">
              <a:spcBef>
                <a:spcPts val="0"/>
              </a:spcBef>
              <a:spcAft>
                <a:spcPts val="0"/>
              </a:spcAft>
              <a:defRPr/>
            </a:pPr>
            <a:r>
              <a:rPr lang="en-US" sz="1067" b="0" dirty="0">
                <a:solidFill>
                  <a:srgbClr val="2D2D2D"/>
                </a:solidFill>
                <a:latin typeface="Arial"/>
                <a:ea typeface=""/>
                <a:cs typeface="Arial"/>
              </a:rPr>
              <a:t>IBM</a:t>
            </a:r>
          </a:p>
        </p:txBody>
      </p:sp>
      <p:pic>
        <p:nvPicPr>
          <p:cNvPr id="6" name="Picture 5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rot="10800000" flipH="1" flipV="1">
            <a:off x="11512551" y="6472767"/>
            <a:ext cx="520700" cy="209551"/>
          </a:xfrm>
          <a:prstGeom prst="rect">
            <a:avLst/>
          </a:prstGeom>
          <a:noFill/>
          <a:ln w="9525">
            <a:noFill/>
            <a:miter lim="800000"/>
            <a:headEnd/>
            <a:tailEnd/>
          </a:ln>
        </p:spPr>
      </p:pic>
      <p:sp>
        <p:nvSpPr>
          <p:cNvPr id="3" name="Picture Placeholder 2"/>
          <p:cNvSpPr>
            <a:spLocks noGrp="1"/>
          </p:cNvSpPr>
          <p:nvPr>
            <p:ph type="pic" sz="quarter" idx="30"/>
          </p:nvPr>
        </p:nvSpPr>
        <p:spPr>
          <a:xfrm>
            <a:off x="0" y="0"/>
            <a:ext cx="12192000" cy="6858000"/>
          </a:xfrm>
          <a:prstGeom prst="rect">
            <a:avLst/>
          </a:prstGeom>
          <a:solidFill>
            <a:schemeClr val="bg1">
              <a:lumMod val="85000"/>
            </a:schemeClr>
          </a:solidFill>
        </p:spPr>
        <p:txBody>
          <a:bodyPr vert="horz" lIns="91434" tIns="45717" rIns="91434" bIns="45717"/>
          <a:lstStyle>
            <a:lvl1pPr marL="0" indent="0" algn="ctr">
              <a:buNone/>
              <a:defRPr sz="1200"/>
            </a:lvl1pPr>
          </a:lstStyle>
          <a:p>
            <a:pPr lvl="0"/>
            <a:endParaRPr lang="en-US" noProof="0" dirty="0"/>
          </a:p>
          <a:p>
            <a:pPr lvl="0"/>
            <a:endParaRPr lang="en-US" noProof="0" dirty="0"/>
          </a:p>
          <a:p>
            <a:pPr lvl="0"/>
            <a:endParaRPr lang="en-US" noProof="0" dirty="0"/>
          </a:p>
          <a:p>
            <a:pPr lvl="0"/>
            <a:endParaRPr lang="en-US" noProof="0" dirty="0"/>
          </a:p>
        </p:txBody>
      </p:sp>
    </p:spTree>
    <p:extLst>
      <p:ext uri="{BB962C8B-B14F-4D97-AF65-F5344CB8AC3E}">
        <p14:creationId xmlns:p14="http://schemas.microsoft.com/office/powerpoint/2010/main" val="9997283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8">
    <p:spTree>
      <p:nvGrpSpPr>
        <p:cNvPr id="1" name=""/>
        <p:cNvGrpSpPr/>
        <p:nvPr/>
      </p:nvGrpSpPr>
      <p:grpSpPr>
        <a:xfrm>
          <a:off x="0" y="0"/>
          <a:ext cx="0" cy="0"/>
          <a:chOff x="0" y="0"/>
          <a:chExt cx="0" cy="0"/>
        </a:xfrm>
      </p:grpSpPr>
      <p:sp>
        <p:nvSpPr>
          <p:cNvPr id="3" name="TextBox 13"/>
          <p:cNvSpPr txBox="1"/>
          <p:nvPr userDrawn="1"/>
        </p:nvSpPr>
        <p:spPr>
          <a:xfrm>
            <a:off x="11677652" y="97367"/>
            <a:ext cx="410633" cy="287315"/>
          </a:xfrm>
          <a:prstGeom prst="rect">
            <a:avLst/>
          </a:prstGeom>
          <a:noFill/>
        </p:spPr>
        <p:txBody>
          <a:bodyPr lIns="121912" tIns="60956" rIns="121912" bIns="60956">
            <a:spAutoFit/>
          </a:bodyPr>
          <a:lstStyle/>
          <a:p>
            <a:pPr defTabSz="609541" fontAlgn="auto">
              <a:spcBef>
                <a:spcPts val="0"/>
              </a:spcBef>
              <a:spcAft>
                <a:spcPts val="0"/>
              </a:spcAft>
              <a:defRPr/>
            </a:pPr>
            <a:fld id="{58B14A85-6A84-4198-A890-368B875739DC}" type="slidenum">
              <a:rPr lang="en-US" sz="1067" b="0">
                <a:solidFill>
                  <a:srgbClr val="2D2D2D"/>
                </a:solidFill>
                <a:latin typeface="Arial"/>
                <a:ea typeface=""/>
                <a:cs typeface=""/>
              </a:rPr>
              <a:pPr defTabSz="609541" fontAlgn="auto">
                <a:spcBef>
                  <a:spcPts val="0"/>
                </a:spcBef>
                <a:spcAft>
                  <a:spcPts val="0"/>
                </a:spcAft>
                <a:defRPr/>
              </a:pPr>
              <a:t>‹#›</a:t>
            </a:fld>
            <a:endParaRPr lang="en-US" sz="1067" b="0" dirty="0">
              <a:solidFill>
                <a:srgbClr val="2D2D2D"/>
              </a:solidFill>
              <a:latin typeface="Arial"/>
              <a:ea typeface=""/>
              <a:cs typeface=""/>
            </a:endParaRPr>
          </a:p>
        </p:txBody>
      </p:sp>
      <p:pic>
        <p:nvPicPr>
          <p:cNvPr id="5" name="Picture 5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rot="10800000" flipH="1" flipV="1">
            <a:off x="11512551" y="6472767"/>
            <a:ext cx="520700" cy="209551"/>
          </a:xfrm>
          <a:prstGeom prst="rect">
            <a:avLst/>
          </a:prstGeom>
          <a:noFill/>
          <a:ln w="9525">
            <a:noFill/>
            <a:miter lim="800000"/>
            <a:headEnd/>
            <a:tailEnd/>
          </a:ln>
        </p:spPr>
      </p:pic>
      <p:sp>
        <p:nvSpPr>
          <p:cNvPr id="11" name="Picture Placeholder 2"/>
          <p:cNvSpPr>
            <a:spLocks noGrp="1"/>
          </p:cNvSpPr>
          <p:nvPr>
            <p:ph type="pic" sz="quarter" idx="30"/>
          </p:nvPr>
        </p:nvSpPr>
        <p:spPr>
          <a:xfrm>
            <a:off x="310095" y="1475271"/>
            <a:ext cx="11560989" cy="4489503"/>
          </a:xfrm>
          <a:prstGeom prst="rect">
            <a:avLst/>
          </a:prstGeom>
          <a:solidFill>
            <a:schemeClr val="bg1">
              <a:lumMod val="85000"/>
            </a:schemeClr>
          </a:solidFill>
        </p:spPr>
        <p:txBody>
          <a:bodyPr vert="horz" lIns="91434" tIns="45717" rIns="91434" bIns="45717"/>
          <a:lstStyle>
            <a:lvl1pPr marL="0" indent="0">
              <a:buNone/>
              <a:defRPr sz="1200"/>
            </a:lvl1pPr>
          </a:lstStyle>
          <a:p>
            <a:pPr lvl="0"/>
            <a:endParaRPr lang="en-US" noProof="0" dirty="0"/>
          </a:p>
          <a:p>
            <a:pPr lvl="0"/>
            <a:endParaRPr lang="en-US" noProof="0" dirty="0"/>
          </a:p>
          <a:p>
            <a:pPr lvl="0"/>
            <a:endParaRPr lang="en-US" noProof="0" dirty="0"/>
          </a:p>
          <a:p>
            <a:pPr lvl="0"/>
            <a:endParaRPr lang="en-US" noProof="0" dirty="0"/>
          </a:p>
        </p:txBody>
      </p:sp>
    </p:spTree>
    <p:extLst>
      <p:ext uri="{BB962C8B-B14F-4D97-AF65-F5344CB8AC3E}">
        <p14:creationId xmlns:p14="http://schemas.microsoft.com/office/powerpoint/2010/main" val="1286859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9">
    <p:spTree>
      <p:nvGrpSpPr>
        <p:cNvPr id="1" name=""/>
        <p:cNvGrpSpPr/>
        <p:nvPr/>
      </p:nvGrpSpPr>
      <p:grpSpPr>
        <a:xfrm>
          <a:off x="0" y="0"/>
          <a:ext cx="0" cy="0"/>
          <a:chOff x="0" y="0"/>
          <a:chExt cx="0" cy="0"/>
        </a:xfrm>
      </p:grpSpPr>
      <p:sp>
        <p:nvSpPr>
          <p:cNvPr id="5" name="TextBox 13"/>
          <p:cNvSpPr txBox="1"/>
          <p:nvPr userDrawn="1"/>
        </p:nvSpPr>
        <p:spPr>
          <a:xfrm>
            <a:off x="11677652" y="97367"/>
            <a:ext cx="410633" cy="287315"/>
          </a:xfrm>
          <a:prstGeom prst="rect">
            <a:avLst/>
          </a:prstGeom>
          <a:noFill/>
        </p:spPr>
        <p:txBody>
          <a:bodyPr lIns="121912" tIns="60956" rIns="121912" bIns="60956">
            <a:spAutoFit/>
          </a:bodyPr>
          <a:lstStyle/>
          <a:p>
            <a:pPr defTabSz="609541" fontAlgn="auto">
              <a:spcBef>
                <a:spcPts val="0"/>
              </a:spcBef>
              <a:spcAft>
                <a:spcPts val="0"/>
              </a:spcAft>
              <a:defRPr/>
            </a:pPr>
            <a:fld id="{7A9F61F3-2161-466A-8152-DD32D08CF956}" type="slidenum">
              <a:rPr lang="en-US" sz="1067" b="0">
                <a:solidFill>
                  <a:srgbClr val="2D2D2D"/>
                </a:solidFill>
                <a:latin typeface="Arial"/>
                <a:ea typeface=""/>
                <a:cs typeface=""/>
              </a:rPr>
              <a:pPr defTabSz="609541" fontAlgn="auto">
                <a:spcBef>
                  <a:spcPts val="0"/>
                </a:spcBef>
                <a:spcAft>
                  <a:spcPts val="0"/>
                </a:spcAft>
                <a:defRPr/>
              </a:pPr>
              <a:t>‹#›</a:t>
            </a:fld>
            <a:endParaRPr lang="en-US" sz="1067" b="0" dirty="0">
              <a:solidFill>
                <a:srgbClr val="2D2D2D"/>
              </a:solidFill>
              <a:latin typeface="Arial"/>
              <a:ea typeface=""/>
              <a:cs typeface=""/>
            </a:endParaRPr>
          </a:p>
        </p:txBody>
      </p:sp>
      <p:sp>
        <p:nvSpPr>
          <p:cNvPr id="6" name="TextBox 16"/>
          <p:cNvSpPr txBox="1"/>
          <p:nvPr userDrawn="1"/>
        </p:nvSpPr>
        <p:spPr>
          <a:xfrm>
            <a:off x="203201" y="97367"/>
            <a:ext cx="529167" cy="287315"/>
          </a:xfrm>
          <a:prstGeom prst="rect">
            <a:avLst/>
          </a:prstGeom>
          <a:noFill/>
        </p:spPr>
        <p:txBody>
          <a:bodyPr lIns="121912" tIns="60956" rIns="121912" bIns="60956">
            <a:spAutoFit/>
          </a:bodyPr>
          <a:lstStyle/>
          <a:p>
            <a:pPr defTabSz="609541" fontAlgn="auto">
              <a:spcBef>
                <a:spcPts val="0"/>
              </a:spcBef>
              <a:spcAft>
                <a:spcPts val="0"/>
              </a:spcAft>
              <a:defRPr/>
            </a:pPr>
            <a:r>
              <a:rPr lang="en-US" sz="1067" b="0" dirty="0">
                <a:solidFill>
                  <a:srgbClr val="2D2D2D"/>
                </a:solidFill>
                <a:latin typeface="Arial"/>
                <a:ea typeface=""/>
                <a:cs typeface="Arial"/>
              </a:rPr>
              <a:t>IBM</a:t>
            </a:r>
          </a:p>
        </p:txBody>
      </p:sp>
      <p:pic>
        <p:nvPicPr>
          <p:cNvPr id="7" name="Picture 5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rot="10800000" flipH="1" flipV="1">
            <a:off x="11512551" y="6472767"/>
            <a:ext cx="520700" cy="209551"/>
          </a:xfrm>
          <a:prstGeom prst="rect">
            <a:avLst/>
          </a:prstGeom>
          <a:noFill/>
          <a:ln w="9525">
            <a:noFill/>
            <a:miter lim="800000"/>
            <a:headEnd/>
            <a:tailEnd/>
          </a:ln>
        </p:spPr>
      </p:pic>
      <p:sp>
        <p:nvSpPr>
          <p:cNvPr id="11" name="Picture Placeholder 2"/>
          <p:cNvSpPr>
            <a:spLocks noGrp="1"/>
          </p:cNvSpPr>
          <p:nvPr>
            <p:ph type="pic" sz="quarter" idx="30"/>
          </p:nvPr>
        </p:nvSpPr>
        <p:spPr>
          <a:xfrm>
            <a:off x="310094" y="1486716"/>
            <a:ext cx="3764301" cy="4489503"/>
          </a:xfrm>
          <a:prstGeom prst="rect">
            <a:avLst/>
          </a:prstGeom>
          <a:solidFill>
            <a:schemeClr val="bg1">
              <a:lumMod val="85000"/>
            </a:schemeClr>
          </a:solidFill>
          <a:ln>
            <a:noFill/>
          </a:ln>
        </p:spPr>
        <p:txBody>
          <a:bodyPr vert="horz" lIns="91434" tIns="45717" rIns="91434" bIns="45717"/>
          <a:lstStyle>
            <a:lvl1pPr marL="0" indent="0">
              <a:buNone/>
              <a:defRPr sz="1200"/>
            </a:lvl1pPr>
          </a:lstStyle>
          <a:p>
            <a:pPr lvl="0"/>
            <a:endParaRPr lang="en-US" noProof="0" dirty="0"/>
          </a:p>
          <a:p>
            <a:pPr lvl="0"/>
            <a:endParaRPr lang="en-US" noProof="0" dirty="0"/>
          </a:p>
          <a:p>
            <a:pPr lvl="0"/>
            <a:endParaRPr lang="en-US" noProof="0" dirty="0"/>
          </a:p>
          <a:p>
            <a:pPr lvl="0"/>
            <a:endParaRPr lang="en-US" noProof="0" dirty="0"/>
          </a:p>
        </p:txBody>
      </p:sp>
      <p:sp>
        <p:nvSpPr>
          <p:cNvPr id="34" name="Picture Placeholder 2"/>
          <p:cNvSpPr>
            <a:spLocks noGrp="1"/>
          </p:cNvSpPr>
          <p:nvPr>
            <p:ph type="pic" sz="quarter" idx="32"/>
          </p:nvPr>
        </p:nvSpPr>
        <p:spPr>
          <a:xfrm>
            <a:off x="4200811" y="1482484"/>
            <a:ext cx="3764301" cy="4489503"/>
          </a:xfrm>
          <a:prstGeom prst="rect">
            <a:avLst/>
          </a:prstGeom>
          <a:solidFill>
            <a:schemeClr val="bg1">
              <a:lumMod val="85000"/>
            </a:schemeClr>
          </a:solidFill>
          <a:ln>
            <a:noFill/>
          </a:ln>
        </p:spPr>
        <p:txBody>
          <a:bodyPr vert="horz" lIns="91434" tIns="45717" rIns="91434" bIns="45717"/>
          <a:lstStyle>
            <a:lvl1pPr marL="0" indent="0">
              <a:buNone/>
              <a:defRPr sz="1200"/>
            </a:lvl1pPr>
          </a:lstStyle>
          <a:p>
            <a:pPr lvl="0"/>
            <a:endParaRPr lang="en-US" noProof="0" dirty="0"/>
          </a:p>
          <a:p>
            <a:pPr lvl="0"/>
            <a:endParaRPr lang="en-US" noProof="0" dirty="0"/>
          </a:p>
          <a:p>
            <a:pPr lvl="0"/>
            <a:endParaRPr lang="en-US" noProof="0" dirty="0"/>
          </a:p>
          <a:p>
            <a:pPr lvl="0"/>
            <a:endParaRPr lang="en-US" noProof="0" dirty="0"/>
          </a:p>
        </p:txBody>
      </p:sp>
      <p:sp>
        <p:nvSpPr>
          <p:cNvPr id="35" name="Picture Placeholder 2"/>
          <p:cNvSpPr>
            <a:spLocks noGrp="1"/>
          </p:cNvSpPr>
          <p:nvPr>
            <p:ph type="pic" sz="quarter" idx="33"/>
          </p:nvPr>
        </p:nvSpPr>
        <p:spPr>
          <a:xfrm>
            <a:off x="8091527" y="1482484"/>
            <a:ext cx="3764301" cy="4489503"/>
          </a:xfrm>
          <a:prstGeom prst="rect">
            <a:avLst/>
          </a:prstGeom>
          <a:solidFill>
            <a:schemeClr val="bg1">
              <a:lumMod val="85000"/>
            </a:schemeClr>
          </a:solidFill>
          <a:ln>
            <a:noFill/>
          </a:ln>
        </p:spPr>
        <p:txBody>
          <a:bodyPr vert="horz" lIns="91434" tIns="45717" rIns="91434" bIns="45717"/>
          <a:lstStyle>
            <a:lvl1pPr marL="0" indent="0">
              <a:buNone/>
              <a:defRPr sz="1200"/>
            </a:lvl1pPr>
          </a:lstStyle>
          <a:p>
            <a:pPr lvl="0"/>
            <a:endParaRPr lang="en-US" noProof="0" dirty="0"/>
          </a:p>
          <a:p>
            <a:pPr lvl="0"/>
            <a:endParaRPr lang="en-US" noProof="0" dirty="0"/>
          </a:p>
          <a:p>
            <a:pPr lvl="0"/>
            <a:endParaRPr lang="en-US" noProof="0" dirty="0"/>
          </a:p>
          <a:p>
            <a:pPr lvl="0"/>
            <a:endParaRPr lang="en-US" noProof="0" dirty="0"/>
          </a:p>
        </p:txBody>
      </p:sp>
    </p:spTree>
    <p:extLst>
      <p:ext uri="{BB962C8B-B14F-4D97-AF65-F5344CB8AC3E}">
        <p14:creationId xmlns:p14="http://schemas.microsoft.com/office/powerpoint/2010/main" val="13372712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10">
    <p:spTree>
      <p:nvGrpSpPr>
        <p:cNvPr id="1" name=""/>
        <p:cNvGrpSpPr/>
        <p:nvPr/>
      </p:nvGrpSpPr>
      <p:grpSpPr>
        <a:xfrm>
          <a:off x="0" y="0"/>
          <a:ext cx="0" cy="0"/>
          <a:chOff x="0" y="0"/>
          <a:chExt cx="0" cy="0"/>
        </a:xfrm>
      </p:grpSpPr>
      <p:sp>
        <p:nvSpPr>
          <p:cNvPr id="8" name="TextBox 16"/>
          <p:cNvSpPr txBox="1"/>
          <p:nvPr userDrawn="1"/>
        </p:nvSpPr>
        <p:spPr>
          <a:xfrm>
            <a:off x="11677652" y="97367"/>
            <a:ext cx="410633" cy="287315"/>
          </a:xfrm>
          <a:prstGeom prst="rect">
            <a:avLst/>
          </a:prstGeom>
          <a:noFill/>
        </p:spPr>
        <p:txBody>
          <a:bodyPr lIns="121912" tIns="60956" rIns="121912" bIns="60956">
            <a:spAutoFit/>
          </a:bodyPr>
          <a:lstStyle/>
          <a:p>
            <a:pPr defTabSz="609541" fontAlgn="auto">
              <a:spcBef>
                <a:spcPts val="0"/>
              </a:spcBef>
              <a:spcAft>
                <a:spcPts val="0"/>
              </a:spcAft>
              <a:defRPr/>
            </a:pPr>
            <a:fld id="{C332FFAD-6B47-4E6A-9D83-700180563384}" type="slidenum">
              <a:rPr lang="en-US" sz="1067" b="0">
                <a:solidFill>
                  <a:srgbClr val="2D2D2D"/>
                </a:solidFill>
                <a:latin typeface="Arial"/>
                <a:ea typeface=""/>
                <a:cs typeface=""/>
              </a:rPr>
              <a:pPr defTabSz="609541" fontAlgn="auto">
                <a:spcBef>
                  <a:spcPts val="0"/>
                </a:spcBef>
                <a:spcAft>
                  <a:spcPts val="0"/>
                </a:spcAft>
                <a:defRPr/>
              </a:pPr>
              <a:t>‹#›</a:t>
            </a:fld>
            <a:endParaRPr lang="en-US" sz="1067" b="0" dirty="0">
              <a:solidFill>
                <a:srgbClr val="2D2D2D"/>
              </a:solidFill>
              <a:latin typeface="Arial"/>
              <a:ea typeface=""/>
              <a:cs typeface=""/>
            </a:endParaRPr>
          </a:p>
        </p:txBody>
      </p:sp>
      <p:sp>
        <p:nvSpPr>
          <p:cNvPr id="9" name="TextBox 19"/>
          <p:cNvSpPr txBox="1"/>
          <p:nvPr userDrawn="1"/>
        </p:nvSpPr>
        <p:spPr>
          <a:xfrm>
            <a:off x="203201" y="97367"/>
            <a:ext cx="529167" cy="287315"/>
          </a:xfrm>
          <a:prstGeom prst="rect">
            <a:avLst/>
          </a:prstGeom>
          <a:noFill/>
        </p:spPr>
        <p:txBody>
          <a:bodyPr lIns="121912" tIns="60956" rIns="121912" bIns="60956">
            <a:spAutoFit/>
          </a:bodyPr>
          <a:lstStyle/>
          <a:p>
            <a:pPr defTabSz="609541" fontAlgn="auto">
              <a:spcBef>
                <a:spcPts val="0"/>
              </a:spcBef>
              <a:spcAft>
                <a:spcPts val="0"/>
              </a:spcAft>
              <a:defRPr/>
            </a:pPr>
            <a:r>
              <a:rPr lang="en-US" sz="1067" b="0" dirty="0">
                <a:solidFill>
                  <a:srgbClr val="2D2D2D"/>
                </a:solidFill>
                <a:latin typeface="Arial"/>
                <a:ea typeface=""/>
                <a:cs typeface="Arial"/>
              </a:rPr>
              <a:t>IBM</a:t>
            </a:r>
          </a:p>
        </p:txBody>
      </p:sp>
      <p:pic>
        <p:nvPicPr>
          <p:cNvPr id="10" name="Picture 5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rot="10800000" flipH="1" flipV="1">
            <a:off x="11512551" y="6472767"/>
            <a:ext cx="520700" cy="209551"/>
          </a:xfrm>
          <a:prstGeom prst="rect">
            <a:avLst/>
          </a:prstGeom>
          <a:noFill/>
          <a:ln w="9525">
            <a:noFill/>
            <a:miter lim="800000"/>
            <a:headEnd/>
            <a:tailEnd/>
          </a:ln>
        </p:spPr>
      </p:pic>
      <p:sp>
        <p:nvSpPr>
          <p:cNvPr id="11" name="Picture Placeholder 2"/>
          <p:cNvSpPr>
            <a:spLocks noGrp="1"/>
          </p:cNvSpPr>
          <p:nvPr>
            <p:ph type="pic" sz="quarter" idx="30"/>
          </p:nvPr>
        </p:nvSpPr>
        <p:spPr>
          <a:xfrm>
            <a:off x="310094" y="1486716"/>
            <a:ext cx="3764301" cy="2183109"/>
          </a:xfrm>
          <a:prstGeom prst="rect">
            <a:avLst/>
          </a:prstGeom>
          <a:solidFill>
            <a:schemeClr val="bg1">
              <a:lumMod val="85000"/>
            </a:schemeClr>
          </a:solidFill>
          <a:ln>
            <a:noFill/>
          </a:ln>
        </p:spPr>
        <p:txBody>
          <a:bodyPr vert="horz" lIns="91434" tIns="45717" rIns="91434" bIns="45717"/>
          <a:lstStyle>
            <a:lvl1pPr marL="0" indent="0">
              <a:buNone/>
              <a:defRPr sz="1200"/>
            </a:lvl1pPr>
          </a:lstStyle>
          <a:p>
            <a:pPr lvl="0"/>
            <a:endParaRPr lang="en-US" noProof="0" dirty="0"/>
          </a:p>
          <a:p>
            <a:pPr lvl="0"/>
            <a:endParaRPr lang="en-US" noProof="0" dirty="0"/>
          </a:p>
          <a:p>
            <a:pPr lvl="0"/>
            <a:endParaRPr lang="en-US" noProof="0" dirty="0"/>
          </a:p>
          <a:p>
            <a:pPr lvl="0"/>
            <a:endParaRPr lang="en-US" noProof="0" dirty="0"/>
          </a:p>
        </p:txBody>
      </p:sp>
      <p:sp>
        <p:nvSpPr>
          <p:cNvPr id="24" name="Picture Placeholder 2"/>
          <p:cNvSpPr>
            <a:spLocks noGrp="1"/>
          </p:cNvSpPr>
          <p:nvPr>
            <p:ph type="pic" sz="quarter" idx="34"/>
          </p:nvPr>
        </p:nvSpPr>
        <p:spPr>
          <a:xfrm>
            <a:off x="4200811" y="1482481"/>
            <a:ext cx="3764301" cy="2197544"/>
          </a:xfrm>
          <a:prstGeom prst="rect">
            <a:avLst/>
          </a:prstGeom>
          <a:solidFill>
            <a:schemeClr val="bg1">
              <a:lumMod val="85000"/>
            </a:schemeClr>
          </a:solidFill>
          <a:ln>
            <a:noFill/>
          </a:ln>
        </p:spPr>
        <p:txBody>
          <a:bodyPr vert="horz" lIns="91434" tIns="45717" rIns="91434" bIns="45717"/>
          <a:lstStyle>
            <a:lvl1pPr marL="0" indent="0">
              <a:buNone/>
              <a:defRPr sz="1200"/>
            </a:lvl1pPr>
          </a:lstStyle>
          <a:p>
            <a:pPr lvl="0"/>
            <a:endParaRPr lang="en-US" noProof="0" dirty="0"/>
          </a:p>
          <a:p>
            <a:pPr lvl="0"/>
            <a:endParaRPr lang="en-US" noProof="0" dirty="0"/>
          </a:p>
          <a:p>
            <a:pPr lvl="0"/>
            <a:endParaRPr lang="en-US" noProof="0" dirty="0"/>
          </a:p>
          <a:p>
            <a:pPr lvl="0"/>
            <a:endParaRPr lang="en-US" noProof="0" dirty="0"/>
          </a:p>
        </p:txBody>
      </p:sp>
      <p:sp>
        <p:nvSpPr>
          <p:cNvPr id="25" name="Picture Placeholder 2"/>
          <p:cNvSpPr>
            <a:spLocks noGrp="1"/>
          </p:cNvSpPr>
          <p:nvPr>
            <p:ph type="pic" sz="quarter" idx="35"/>
          </p:nvPr>
        </p:nvSpPr>
        <p:spPr>
          <a:xfrm>
            <a:off x="310094" y="3789039"/>
            <a:ext cx="3764301" cy="2183109"/>
          </a:xfrm>
          <a:prstGeom prst="rect">
            <a:avLst/>
          </a:prstGeom>
          <a:solidFill>
            <a:schemeClr val="bg1">
              <a:lumMod val="85000"/>
            </a:schemeClr>
          </a:solidFill>
          <a:ln>
            <a:noFill/>
          </a:ln>
        </p:spPr>
        <p:txBody>
          <a:bodyPr vert="horz" lIns="91434" tIns="45717" rIns="91434" bIns="45717"/>
          <a:lstStyle>
            <a:lvl1pPr marL="0" indent="0">
              <a:buNone/>
              <a:defRPr sz="1200"/>
            </a:lvl1pPr>
          </a:lstStyle>
          <a:p>
            <a:pPr lvl="0"/>
            <a:endParaRPr lang="en-US" noProof="0" dirty="0"/>
          </a:p>
          <a:p>
            <a:pPr lvl="0"/>
            <a:endParaRPr lang="en-US" noProof="0" dirty="0"/>
          </a:p>
          <a:p>
            <a:pPr lvl="0"/>
            <a:endParaRPr lang="en-US" noProof="0" dirty="0"/>
          </a:p>
          <a:p>
            <a:pPr lvl="0"/>
            <a:endParaRPr lang="en-US" noProof="0" dirty="0"/>
          </a:p>
        </p:txBody>
      </p:sp>
      <p:sp>
        <p:nvSpPr>
          <p:cNvPr id="29" name="Picture Placeholder 2"/>
          <p:cNvSpPr>
            <a:spLocks noGrp="1"/>
          </p:cNvSpPr>
          <p:nvPr>
            <p:ph type="pic" sz="quarter" idx="37"/>
          </p:nvPr>
        </p:nvSpPr>
        <p:spPr>
          <a:xfrm>
            <a:off x="8091527" y="1482481"/>
            <a:ext cx="3764301" cy="2197544"/>
          </a:xfrm>
          <a:prstGeom prst="rect">
            <a:avLst/>
          </a:prstGeom>
          <a:solidFill>
            <a:schemeClr val="bg1">
              <a:lumMod val="85000"/>
            </a:schemeClr>
          </a:solidFill>
          <a:ln>
            <a:noFill/>
          </a:ln>
        </p:spPr>
        <p:txBody>
          <a:bodyPr vert="horz" lIns="91434" tIns="45717" rIns="91434" bIns="45717"/>
          <a:lstStyle>
            <a:lvl1pPr marL="0" indent="0">
              <a:buNone/>
              <a:defRPr sz="1200"/>
            </a:lvl1pPr>
          </a:lstStyle>
          <a:p>
            <a:pPr lvl="0"/>
            <a:endParaRPr lang="en-US" noProof="0" dirty="0"/>
          </a:p>
          <a:p>
            <a:pPr lvl="0"/>
            <a:endParaRPr lang="en-US" noProof="0" dirty="0"/>
          </a:p>
          <a:p>
            <a:pPr lvl="0"/>
            <a:endParaRPr lang="en-US" noProof="0" dirty="0"/>
          </a:p>
          <a:p>
            <a:pPr lvl="0"/>
            <a:endParaRPr lang="en-US" noProof="0" dirty="0"/>
          </a:p>
        </p:txBody>
      </p:sp>
      <p:sp>
        <p:nvSpPr>
          <p:cNvPr id="30" name="Picture Placeholder 2"/>
          <p:cNvSpPr>
            <a:spLocks noGrp="1"/>
          </p:cNvSpPr>
          <p:nvPr>
            <p:ph type="pic" sz="quarter" idx="38"/>
          </p:nvPr>
        </p:nvSpPr>
        <p:spPr>
          <a:xfrm>
            <a:off x="4200811" y="3789039"/>
            <a:ext cx="3764301" cy="2183109"/>
          </a:xfrm>
          <a:prstGeom prst="rect">
            <a:avLst/>
          </a:prstGeom>
          <a:solidFill>
            <a:schemeClr val="bg1">
              <a:lumMod val="85000"/>
            </a:schemeClr>
          </a:solidFill>
          <a:ln>
            <a:noFill/>
          </a:ln>
        </p:spPr>
        <p:txBody>
          <a:bodyPr vert="horz" lIns="91434" tIns="45717" rIns="91434" bIns="45717"/>
          <a:lstStyle>
            <a:lvl1pPr marL="0" indent="0">
              <a:buNone/>
              <a:defRPr sz="1200"/>
            </a:lvl1pPr>
          </a:lstStyle>
          <a:p>
            <a:pPr lvl="0"/>
            <a:endParaRPr lang="en-US" noProof="0" dirty="0"/>
          </a:p>
          <a:p>
            <a:pPr lvl="0"/>
            <a:endParaRPr lang="en-US" noProof="0" dirty="0"/>
          </a:p>
          <a:p>
            <a:pPr lvl="0"/>
            <a:endParaRPr lang="en-US" noProof="0" dirty="0"/>
          </a:p>
          <a:p>
            <a:pPr lvl="0"/>
            <a:endParaRPr lang="en-US" noProof="0" dirty="0"/>
          </a:p>
        </p:txBody>
      </p:sp>
      <p:sp>
        <p:nvSpPr>
          <p:cNvPr id="31" name="Picture Placeholder 2"/>
          <p:cNvSpPr>
            <a:spLocks noGrp="1"/>
          </p:cNvSpPr>
          <p:nvPr>
            <p:ph type="pic" sz="quarter" idx="39"/>
          </p:nvPr>
        </p:nvSpPr>
        <p:spPr>
          <a:xfrm>
            <a:off x="8091527" y="3789039"/>
            <a:ext cx="3764301" cy="2183109"/>
          </a:xfrm>
          <a:prstGeom prst="rect">
            <a:avLst/>
          </a:prstGeom>
          <a:solidFill>
            <a:schemeClr val="bg1">
              <a:lumMod val="85000"/>
            </a:schemeClr>
          </a:solidFill>
          <a:ln>
            <a:noFill/>
          </a:ln>
        </p:spPr>
        <p:txBody>
          <a:bodyPr vert="horz" lIns="91434" tIns="45717" rIns="91434" bIns="45717"/>
          <a:lstStyle>
            <a:lvl1pPr marL="0" indent="0">
              <a:buNone/>
              <a:defRPr sz="1200"/>
            </a:lvl1pPr>
          </a:lstStyle>
          <a:p>
            <a:pPr lvl="0"/>
            <a:endParaRPr lang="en-US" noProof="0" dirty="0"/>
          </a:p>
          <a:p>
            <a:pPr lvl="0"/>
            <a:endParaRPr lang="en-US" noProof="0" dirty="0"/>
          </a:p>
          <a:p>
            <a:pPr lvl="0"/>
            <a:endParaRPr lang="en-US" noProof="0" dirty="0"/>
          </a:p>
          <a:p>
            <a:pPr lvl="0"/>
            <a:endParaRPr lang="en-US" noProof="0" dirty="0"/>
          </a:p>
        </p:txBody>
      </p:sp>
    </p:spTree>
    <p:extLst>
      <p:ext uri="{BB962C8B-B14F-4D97-AF65-F5344CB8AC3E}">
        <p14:creationId xmlns:p14="http://schemas.microsoft.com/office/powerpoint/2010/main" val="6875057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_11">
    <p:spTree>
      <p:nvGrpSpPr>
        <p:cNvPr id="1" name=""/>
        <p:cNvGrpSpPr/>
        <p:nvPr/>
      </p:nvGrpSpPr>
      <p:grpSpPr>
        <a:xfrm>
          <a:off x="0" y="0"/>
          <a:ext cx="0" cy="0"/>
          <a:chOff x="0" y="0"/>
          <a:chExt cx="0" cy="0"/>
        </a:xfrm>
      </p:grpSpPr>
      <p:sp>
        <p:nvSpPr>
          <p:cNvPr id="5" name="TextBox 10"/>
          <p:cNvSpPr txBox="1"/>
          <p:nvPr userDrawn="1"/>
        </p:nvSpPr>
        <p:spPr>
          <a:xfrm>
            <a:off x="11677652" y="97367"/>
            <a:ext cx="410633" cy="287315"/>
          </a:xfrm>
          <a:prstGeom prst="rect">
            <a:avLst/>
          </a:prstGeom>
          <a:noFill/>
        </p:spPr>
        <p:txBody>
          <a:bodyPr lIns="121912" tIns="60956" rIns="121912" bIns="60956">
            <a:spAutoFit/>
          </a:bodyPr>
          <a:lstStyle/>
          <a:p>
            <a:pPr defTabSz="609541" fontAlgn="auto">
              <a:spcBef>
                <a:spcPts val="0"/>
              </a:spcBef>
              <a:spcAft>
                <a:spcPts val="0"/>
              </a:spcAft>
              <a:defRPr/>
            </a:pPr>
            <a:fld id="{34046B30-0E89-4EC4-843A-C7842CE5AAEB}" type="slidenum">
              <a:rPr lang="en-US" sz="1067" b="0">
                <a:solidFill>
                  <a:srgbClr val="2D2D2D"/>
                </a:solidFill>
                <a:latin typeface="Arial"/>
                <a:ea typeface=""/>
                <a:cs typeface=""/>
              </a:rPr>
              <a:pPr defTabSz="609541" fontAlgn="auto">
                <a:spcBef>
                  <a:spcPts val="0"/>
                </a:spcBef>
                <a:spcAft>
                  <a:spcPts val="0"/>
                </a:spcAft>
                <a:defRPr/>
              </a:pPr>
              <a:t>‹#›</a:t>
            </a:fld>
            <a:endParaRPr lang="en-US" sz="1067" b="0" dirty="0">
              <a:solidFill>
                <a:srgbClr val="2D2D2D"/>
              </a:solidFill>
              <a:latin typeface="Arial"/>
              <a:ea typeface=""/>
              <a:cs typeface=""/>
            </a:endParaRPr>
          </a:p>
        </p:txBody>
      </p:sp>
      <p:sp>
        <p:nvSpPr>
          <p:cNvPr id="6" name="TextBox 13"/>
          <p:cNvSpPr txBox="1"/>
          <p:nvPr userDrawn="1"/>
        </p:nvSpPr>
        <p:spPr>
          <a:xfrm>
            <a:off x="203201" y="97367"/>
            <a:ext cx="529167" cy="287315"/>
          </a:xfrm>
          <a:prstGeom prst="rect">
            <a:avLst/>
          </a:prstGeom>
          <a:noFill/>
        </p:spPr>
        <p:txBody>
          <a:bodyPr lIns="121912" tIns="60956" rIns="121912" bIns="60956">
            <a:spAutoFit/>
          </a:bodyPr>
          <a:lstStyle/>
          <a:p>
            <a:pPr defTabSz="609541" fontAlgn="auto">
              <a:spcBef>
                <a:spcPts val="0"/>
              </a:spcBef>
              <a:spcAft>
                <a:spcPts val="0"/>
              </a:spcAft>
              <a:defRPr/>
            </a:pPr>
            <a:r>
              <a:rPr lang="en-US" sz="1067" b="0" dirty="0">
                <a:solidFill>
                  <a:srgbClr val="2D2D2D"/>
                </a:solidFill>
                <a:latin typeface="Arial"/>
                <a:ea typeface=""/>
                <a:cs typeface="Arial"/>
              </a:rPr>
              <a:t>IBM</a:t>
            </a:r>
          </a:p>
        </p:txBody>
      </p:sp>
      <p:pic>
        <p:nvPicPr>
          <p:cNvPr id="7" name="Picture 5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rot="10800000" flipH="1" flipV="1">
            <a:off x="11512551" y="6472767"/>
            <a:ext cx="520700" cy="209551"/>
          </a:xfrm>
          <a:prstGeom prst="rect">
            <a:avLst/>
          </a:prstGeom>
          <a:noFill/>
          <a:ln w="9525">
            <a:noFill/>
            <a:miter lim="800000"/>
            <a:headEnd/>
            <a:tailEnd/>
          </a:ln>
        </p:spPr>
      </p:pic>
      <p:sp>
        <p:nvSpPr>
          <p:cNvPr id="30" name="Picture Placeholder 2"/>
          <p:cNvSpPr>
            <a:spLocks noGrp="1"/>
          </p:cNvSpPr>
          <p:nvPr>
            <p:ph type="pic" sz="quarter" idx="38"/>
          </p:nvPr>
        </p:nvSpPr>
        <p:spPr>
          <a:xfrm>
            <a:off x="3453349" y="740884"/>
            <a:ext cx="4256617" cy="2557477"/>
          </a:xfrm>
          <a:prstGeom prst="rect">
            <a:avLst/>
          </a:prstGeom>
          <a:solidFill>
            <a:schemeClr val="bg1">
              <a:lumMod val="85000"/>
            </a:schemeClr>
          </a:solidFill>
          <a:ln>
            <a:noFill/>
          </a:ln>
        </p:spPr>
        <p:txBody>
          <a:bodyPr vert="horz" lIns="91434" tIns="45717" rIns="91434" bIns="45717"/>
          <a:lstStyle>
            <a:lvl1pPr marL="0" indent="0">
              <a:buNone/>
              <a:defRPr sz="1200"/>
            </a:lvl1pPr>
          </a:lstStyle>
          <a:p>
            <a:pPr lvl="0"/>
            <a:endParaRPr lang="en-US" noProof="0" dirty="0"/>
          </a:p>
          <a:p>
            <a:pPr lvl="0"/>
            <a:endParaRPr lang="en-US" noProof="0" dirty="0"/>
          </a:p>
          <a:p>
            <a:pPr lvl="0"/>
            <a:endParaRPr lang="en-US" noProof="0" dirty="0"/>
          </a:p>
          <a:p>
            <a:pPr lvl="0"/>
            <a:endParaRPr lang="en-US" noProof="0" dirty="0"/>
          </a:p>
        </p:txBody>
      </p:sp>
      <p:sp>
        <p:nvSpPr>
          <p:cNvPr id="22" name="Picture Placeholder 2"/>
          <p:cNvSpPr>
            <a:spLocks noGrp="1"/>
          </p:cNvSpPr>
          <p:nvPr>
            <p:ph type="pic" sz="quarter" idx="40"/>
          </p:nvPr>
        </p:nvSpPr>
        <p:spPr>
          <a:xfrm>
            <a:off x="3453349" y="3414671"/>
            <a:ext cx="4256617" cy="2557477"/>
          </a:xfrm>
          <a:prstGeom prst="rect">
            <a:avLst/>
          </a:prstGeom>
          <a:solidFill>
            <a:schemeClr val="bg1">
              <a:lumMod val="85000"/>
            </a:schemeClr>
          </a:solidFill>
          <a:ln>
            <a:noFill/>
          </a:ln>
        </p:spPr>
        <p:txBody>
          <a:bodyPr vert="horz" lIns="91434" tIns="45717" rIns="91434" bIns="45717"/>
          <a:lstStyle>
            <a:lvl1pPr marL="0" indent="0">
              <a:buNone/>
              <a:defRPr sz="1200"/>
            </a:lvl1pPr>
          </a:lstStyle>
          <a:p>
            <a:pPr lvl="0"/>
            <a:endParaRPr lang="en-US" noProof="0" dirty="0"/>
          </a:p>
          <a:p>
            <a:pPr lvl="0"/>
            <a:endParaRPr lang="en-US" noProof="0" dirty="0"/>
          </a:p>
          <a:p>
            <a:pPr lvl="0"/>
            <a:endParaRPr lang="en-US" noProof="0" dirty="0"/>
          </a:p>
          <a:p>
            <a:pPr lvl="0"/>
            <a:endParaRPr lang="en-US" noProof="0" dirty="0"/>
          </a:p>
        </p:txBody>
      </p:sp>
      <p:sp>
        <p:nvSpPr>
          <p:cNvPr id="27" name="Picture Placeholder 2"/>
          <p:cNvSpPr>
            <a:spLocks noGrp="1"/>
          </p:cNvSpPr>
          <p:nvPr>
            <p:ph type="pic" sz="quarter" idx="41"/>
          </p:nvPr>
        </p:nvSpPr>
        <p:spPr>
          <a:xfrm>
            <a:off x="7823203" y="740884"/>
            <a:ext cx="4091811" cy="5223885"/>
          </a:xfrm>
          <a:prstGeom prst="rect">
            <a:avLst/>
          </a:prstGeom>
          <a:solidFill>
            <a:schemeClr val="bg1">
              <a:lumMod val="85000"/>
            </a:schemeClr>
          </a:solidFill>
          <a:ln>
            <a:noFill/>
          </a:ln>
        </p:spPr>
        <p:txBody>
          <a:bodyPr vert="horz" lIns="91434" tIns="45717" rIns="91434" bIns="45717"/>
          <a:lstStyle>
            <a:lvl1pPr marL="0" indent="0">
              <a:buNone/>
              <a:defRPr sz="1200"/>
            </a:lvl1pPr>
          </a:lstStyle>
          <a:p>
            <a:pPr lvl="0"/>
            <a:endParaRPr lang="en-US" noProof="0" dirty="0"/>
          </a:p>
          <a:p>
            <a:pPr lvl="0"/>
            <a:endParaRPr lang="en-US" noProof="0" dirty="0"/>
          </a:p>
          <a:p>
            <a:pPr lvl="0"/>
            <a:endParaRPr lang="en-US" noProof="0" dirty="0"/>
          </a:p>
          <a:p>
            <a:pPr lvl="0"/>
            <a:endParaRPr lang="en-US" noProof="0" dirty="0"/>
          </a:p>
        </p:txBody>
      </p:sp>
    </p:spTree>
    <p:extLst>
      <p:ext uri="{BB962C8B-B14F-4D97-AF65-F5344CB8AC3E}">
        <p14:creationId xmlns:p14="http://schemas.microsoft.com/office/powerpoint/2010/main" val="12041689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_12">
    <p:spTree>
      <p:nvGrpSpPr>
        <p:cNvPr id="1" name=""/>
        <p:cNvGrpSpPr/>
        <p:nvPr/>
      </p:nvGrpSpPr>
      <p:grpSpPr>
        <a:xfrm>
          <a:off x="0" y="0"/>
          <a:ext cx="0" cy="0"/>
          <a:chOff x="0" y="0"/>
          <a:chExt cx="0" cy="0"/>
        </a:xfrm>
      </p:grpSpPr>
      <p:sp>
        <p:nvSpPr>
          <p:cNvPr id="3" name="Rectangle 13"/>
          <p:cNvSpPr/>
          <p:nvPr userDrawn="1"/>
        </p:nvSpPr>
        <p:spPr>
          <a:xfrm>
            <a:off x="0" y="0"/>
            <a:ext cx="12192000" cy="6858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121912" tIns="60956" rIns="121912" bIns="60956" anchor="ctr"/>
          <a:lstStyle/>
          <a:p>
            <a:pPr algn="ctr" defTabSz="609541" fontAlgn="auto">
              <a:spcBef>
                <a:spcPts val="0"/>
              </a:spcBef>
              <a:spcAft>
                <a:spcPts val="0"/>
              </a:spcAft>
              <a:defRPr/>
            </a:pPr>
            <a:endParaRPr lang="en-US" b="0" dirty="0">
              <a:solidFill>
                <a:prstClr val="white"/>
              </a:solidFill>
            </a:endParaRPr>
          </a:p>
        </p:txBody>
      </p:sp>
      <p:sp>
        <p:nvSpPr>
          <p:cNvPr id="4" name="TextBox 11"/>
          <p:cNvSpPr txBox="1"/>
          <p:nvPr userDrawn="1"/>
        </p:nvSpPr>
        <p:spPr>
          <a:xfrm>
            <a:off x="11677652" y="97367"/>
            <a:ext cx="410633" cy="287315"/>
          </a:xfrm>
          <a:prstGeom prst="rect">
            <a:avLst/>
          </a:prstGeom>
          <a:noFill/>
        </p:spPr>
        <p:txBody>
          <a:bodyPr lIns="121912" tIns="60956" rIns="121912" bIns="60956">
            <a:spAutoFit/>
          </a:bodyPr>
          <a:lstStyle/>
          <a:p>
            <a:pPr defTabSz="609541" fontAlgn="auto">
              <a:spcBef>
                <a:spcPts val="0"/>
              </a:spcBef>
              <a:spcAft>
                <a:spcPts val="0"/>
              </a:spcAft>
              <a:defRPr/>
            </a:pPr>
            <a:fld id="{43531F13-65E0-4FEA-8516-B1A6A0A80E2B}" type="slidenum">
              <a:rPr lang="en-US" sz="1067" b="0">
                <a:solidFill>
                  <a:srgbClr val="FFFFFF"/>
                </a:solidFill>
                <a:latin typeface="Arial"/>
                <a:ea typeface=""/>
                <a:cs typeface=""/>
              </a:rPr>
              <a:pPr defTabSz="609541" fontAlgn="auto">
                <a:spcBef>
                  <a:spcPts val="0"/>
                </a:spcBef>
                <a:spcAft>
                  <a:spcPts val="0"/>
                </a:spcAft>
                <a:defRPr/>
              </a:pPr>
              <a:t>‹#›</a:t>
            </a:fld>
            <a:endParaRPr lang="en-US" sz="1067" b="0" dirty="0">
              <a:solidFill>
                <a:srgbClr val="FFFFFF"/>
              </a:solidFill>
              <a:latin typeface="Arial"/>
              <a:ea typeface=""/>
              <a:cs typeface=""/>
            </a:endParaRPr>
          </a:p>
        </p:txBody>
      </p:sp>
      <p:sp>
        <p:nvSpPr>
          <p:cNvPr id="5" name="TextBox 12"/>
          <p:cNvSpPr txBox="1"/>
          <p:nvPr userDrawn="1"/>
        </p:nvSpPr>
        <p:spPr>
          <a:xfrm>
            <a:off x="203201" y="97367"/>
            <a:ext cx="529167" cy="287315"/>
          </a:xfrm>
          <a:prstGeom prst="rect">
            <a:avLst/>
          </a:prstGeom>
          <a:noFill/>
        </p:spPr>
        <p:txBody>
          <a:bodyPr lIns="121912" tIns="60956" rIns="121912" bIns="60956">
            <a:spAutoFit/>
          </a:bodyPr>
          <a:lstStyle/>
          <a:p>
            <a:pPr defTabSz="609541" fontAlgn="auto">
              <a:spcBef>
                <a:spcPts val="0"/>
              </a:spcBef>
              <a:spcAft>
                <a:spcPts val="0"/>
              </a:spcAft>
              <a:defRPr/>
            </a:pPr>
            <a:r>
              <a:rPr lang="en-US" sz="1067" b="0" dirty="0">
                <a:solidFill>
                  <a:srgbClr val="FFFFFF"/>
                </a:solidFill>
                <a:latin typeface="Arial"/>
                <a:ea typeface=""/>
                <a:cs typeface="Arial"/>
              </a:rPr>
              <a:t>IBM</a:t>
            </a:r>
          </a:p>
        </p:txBody>
      </p:sp>
      <p:pic>
        <p:nvPicPr>
          <p:cNvPr id="6" name="Picture 5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rot="10800000" flipH="1" flipV="1">
            <a:off x="11512551" y="6472767"/>
            <a:ext cx="520700" cy="209551"/>
          </a:xfrm>
          <a:prstGeom prst="rect">
            <a:avLst/>
          </a:prstGeom>
          <a:noFill/>
          <a:ln w="9525">
            <a:noFill/>
            <a:miter lim="800000"/>
            <a:headEnd/>
            <a:tailEnd/>
          </a:ln>
        </p:spPr>
      </p:pic>
      <p:sp>
        <p:nvSpPr>
          <p:cNvPr id="11" name="Picture Placeholder 2"/>
          <p:cNvSpPr>
            <a:spLocks noGrp="1"/>
          </p:cNvSpPr>
          <p:nvPr>
            <p:ph type="pic" sz="quarter" idx="30"/>
          </p:nvPr>
        </p:nvSpPr>
        <p:spPr>
          <a:xfrm>
            <a:off x="310095" y="1475271"/>
            <a:ext cx="11560989" cy="4489503"/>
          </a:xfrm>
          <a:prstGeom prst="rect">
            <a:avLst/>
          </a:prstGeom>
          <a:solidFill>
            <a:schemeClr val="bg1">
              <a:lumMod val="85000"/>
            </a:schemeClr>
          </a:solidFill>
        </p:spPr>
        <p:txBody>
          <a:bodyPr vert="horz" lIns="91434" tIns="45717" rIns="91434" bIns="45717"/>
          <a:lstStyle>
            <a:lvl1pPr marL="0" indent="0">
              <a:buNone/>
              <a:defRPr sz="1200"/>
            </a:lvl1pPr>
          </a:lstStyle>
          <a:p>
            <a:pPr lvl="0"/>
            <a:endParaRPr lang="en-US" noProof="0" dirty="0"/>
          </a:p>
          <a:p>
            <a:pPr lvl="0"/>
            <a:endParaRPr lang="en-US" noProof="0" dirty="0"/>
          </a:p>
          <a:p>
            <a:pPr lvl="0"/>
            <a:endParaRPr lang="en-US" noProof="0" dirty="0"/>
          </a:p>
          <a:p>
            <a:pPr lvl="0"/>
            <a:endParaRPr lang="en-US" noProof="0" dirty="0"/>
          </a:p>
        </p:txBody>
      </p:sp>
    </p:spTree>
    <p:extLst>
      <p:ext uri="{BB962C8B-B14F-4D97-AF65-F5344CB8AC3E}">
        <p14:creationId xmlns:p14="http://schemas.microsoft.com/office/powerpoint/2010/main" val="1036693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_13">
    <p:spTree>
      <p:nvGrpSpPr>
        <p:cNvPr id="1" name=""/>
        <p:cNvGrpSpPr/>
        <p:nvPr/>
      </p:nvGrpSpPr>
      <p:grpSpPr>
        <a:xfrm>
          <a:off x="0" y="0"/>
          <a:ext cx="0" cy="0"/>
          <a:chOff x="0" y="0"/>
          <a:chExt cx="0" cy="0"/>
        </a:xfrm>
      </p:grpSpPr>
      <p:sp>
        <p:nvSpPr>
          <p:cNvPr id="5" name="Rectangle 13"/>
          <p:cNvSpPr/>
          <p:nvPr userDrawn="1"/>
        </p:nvSpPr>
        <p:spPr>
          <a:xfrm>
            <a:off x="0" y="0"/>
            <a:ext cx="12192000" cy="6858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121912" tIns="60956" rIns="121912" bIns="60956" anchor="ctr"/>
          <a:lstStyle/>
          <a:p>
            <a:pPr algn="ctr" defTabSz="609541" fontAlgn="auto">
              <a:spcBef>
                <a:spcPts val="0"/>
              </a:spcBef>
              <a:spcAft>
                <a:spcPts val="0"/>
              </a:spcAft>
              <a:defRPr/>
            </a:pPr>
            <a:endParaRPr lang="en-US" b="0" dirty="0">
              <a:solidFill>
                <a:prstClr val="white"/>
              </a:solidFill>
            </a:endParaRPr>
          </a:p>
        </p:txBody>
      </p:sp>
      <p:sp>
        <p:nvSpPr>
          <p:cNvPr id="6" name="TextBox 11"/>
          <p:cNvSpPr txBox="1"/>
          <p:nvPr userDrawn="1"/>
        </p:nvSpPr>
        <p:spPr>
          <a:xfrm>
            <a:off x="11677652" y="97367"/>
            <a:ext cx="410633" cy="287315"/>
          </a:xfrm>
          <a:prstGeom prst="rect">
            <a:avLst/>
          </a:prstGeom>
          <a:noFill/>
        </p:spPr>
        <p:txBody>
          <a:bodyPr lIns="121912" tIns="60956" rIns="121912" bIns="60956">
            <a:spAutoFit/>
          </a:bodyPr>
          <a:lstStyle/>
          <a:p>
            <a:pPr defTabSz="609541" fontAlgn="auto">
              <a:spcBef>
                <a:spcPts val="0"/>
              </a:spcBef>
              <a:spcAft>
                <a:spcPts val="0"/>
              </a:spcAft>
              <a:defRPr/>
            </a:pPr>
            <a:fld id="{72AE6E22-F755-475A-B7BD-C5BCFCF714D2}" type="slidenum">
              <a:rPr lang="en-US" sz="1067" b="0">
                <a:solidFill>
                  <a:srgbClr val="FFFFFF"/>
                </a:solidFill>
                <a:latin typeface="Arial"/>
                <a:ea typeface=""/>
                <a:cs typeface=""/>
              </a:rPr>
              <a:pPr defTabSz="609541" fontAlgn="auto">
                <a:spcBef>
                  <a:spcPts val="0"/>
                </a:spcBef>
                <a:spcAft>
                  <a:spcPts val="0"/>
                </a:spcAft>
                <a:defRPr/>
              </a:pPr>
              <a:t>‹#›</a:t>
            </a:fld>
            <a:endParaRPr lang="en-US" sz="1067" b="0" dirty="0">
              <a:solidFill>
                <a:srgbClr val="FFFFFF"/>
              </a:solidFill>
              <a:latin typeface="Arial"/>
              <a:ea typeface=""/>
              <a:cs typeface=""/>
            </a:endParaRPr>
          </a:p>
        </p:txBody>
      </p:sp>
      <p:sp>
        <p:nvSpPr>
          <p:cNvPr id="7" name="TextBox 12"/>
          <p:cNvSpPr txBox="1"/>
          <p:nvPr userDrawn="1"/>
        </p:nvSpPr>
        <p:spPr>
          <a:xfrm>
            <a:off x="203201" y="97367"/>
            <a:ext cx="529167" cy="287315"/>
          </a:xfrm>
          <a:prstGeom prst="rect">
            <a:avLst/>
          </a:prstGeom>
          <a:noFill/>
        </p:spPr>
        <p:txBody>
          <a:bodyPr lIns="121912" tIns="60956" rIns="121912" bIns="60956">
            <a:spAutoFit/>
          </a:bodyPr>
          <a:lstStyle/>
          <a:p>
            <a:pPr defTabSz="609541" fontAlgn="auto">
              <a:spcBef>
                <a:spcPts val="0"/>
              </a:spcBef>
              <a:spcAft>
                <a:spcPts val="0"/>
              </a:spcAft>
              <a:defRPr/>
            </a:pPr>
            <a:r>
              <a:rPr lang="en-US" sz="1067" b="0" dirty="0">
                <a:solidFill>
                  <a:srgbClr val="FFFFFF"/>
                </a:solidFill>
                <a:latin typeface="Arial"/>
                <a:ea typeface=""/>
                <a:cs typeface="Arial"/>
              </a:rPr>
              <a:t>IBM</a:t>
            </a:r>
          </a:p>
        </p:txBody>
      </p:sp>
      <p:pic>
        <p:nvPicPr>
          <p:cNvPr id="8" name="Picture 5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rot="10800000" flipH="1" flipV="1">
            <a:off x="11512551" y="6472767"/>
            <a:ext cx="520700" cy="209551"/>
          </a:xfrm>
          <a:prstGeom prst="rect">
            <a:avLst/>
          </a:prstGeom>
          <a:noFill/>
          <a:ln w="9525">
            <a:noFill/>
            <a:miter lim="800000"/>
            <a:headEnd/>
            <a:tailEnd/>
          </a:ln>
        </p:spPr>
      </p:pic>
      <p:sp>
        <p:nvSpPr>
          <p:cNvPr id="11" name="Picture Placeholder 2"/>
          <p:cNvSpPr>
            <a:spLocks noGrp="1"/>
          </p:cNvSpPr>
          <p:nvPr>
            <p:ph type="pic" sz="quarter" idx="30"/>
          </p:nvPr>
        </p:nvSpPr>
        <p:spPr>
          <a:xfrm>
            <a:off x="310094" y="1486716"/>
            <a:ext cx="3764301" cy="4489503"/>
          </a:xfrm>
          <a:prstGeom prst="rect">
            <a:avLst/>
          </a:prstGeom>
          <a:solidFill>
            <a:schemeClr val="bg1">
              <a:lumMod val="85000"/>
            </a:schemeClr>
          </a:solidFill>
          <a:ln>
            <a:noFill/>
          </a:ln>
        </p:spPr>
        <p:txBody>
          <a:bodyPr vert="horz" lIns="91434" tIns="45717" rIns="91434" bIns="45717"/>
          <a:lstStyle>
            <a:lvl1pPr marL="0" indent="0">
              <a:buNone/>
              <a:defRPr sz="1200"/>
            </a:lvl1pPr>
          </a:lstStyle>
          <a:p>
            <a:pPr lvl="0"/>
            <a:endParaRPr lang="en-US" noProof="0" dirty="0"/>
          </a:p>
          <a:p>
            <a:pPr lvl="0"/>
            <a:endParaRPr lang="en-US" noProof="0" dirty="0"/>
          </a:p>
          <a:p>
            <a:pPr lvl="0"/>
            <a:endParaRPr lang="en-US" noProof="0" dirty="0"/>
          </a:p>
          <a:p>
            <a:pPr lvl="0"/>
            <a:endParaRPr lang="en-US" noProof="0" dirty="0"/>
          </a:p>
        </p:txBody>
      </p:sp>
      <p:sp>
        <p:nvSpPr>
          <p:cNvPr id="34" name="Picture Placeholder 2"/>
          <p:cNvSpPr>
            <a:spLocks noGrp="1"/>
          </p:cNvSpPr>
          <p:nvPr>
            <p:ph type="pic" sz="quarter" idx="32"/>
          </p:nvPr>
        </p:nvSpPr>
        <p:spPr>
          <a:xfrm>
            <a:off x="4200811" y="1482484"/>
            <a:ext cx="3764301" cy="4489503"/>
          </a:xfrm>
          <a:prstGeom prst="rect">
            <a:avLst/>
          </a:prstGeom>
          <a:solidFill>
            <a:schemeClr val="bg1">
              <a:lumMod val="85000"/>
            </a:schemeClr>
          </a:solidFill>
          <a:ln>
            <a:noFill/>
          </a:ln>
        </p:spPr>
        <p:txBody>
          <a:bodyPr vert="horz" lIns="91434" tIns="45717" rIns="91434" bIns="45717"/>
          <a:lstStyle>
            <a:lvl1pPr marL="0" indent="0">
              <a:buNone/>
              <a:defRPr sz="1200"/>
            </a:lvl1pPr>
          </a:lstStyle>
          <a:p>
            <a:pPr lvl="0"/>
            <a:endParaRPr lang="en-US" noProof="0" dirty="0"/>
          </a:p>
          <a:p>
            <a:pPr lvl="0"/>
            <a:endParaRPr lang="en-US" noProof="0" dirty="0"/>
          </a:p>
          <a:p>
            <a:pPr lvl="0"/>
            <a:endParaRPr lang="en-US" noProof="0" dirty="0"/>
          </a:p>
          <a:p>
            <a:pPr lvl="0"/>
            <a:endParaRPr lang="en-US" noProof="0" dirty="0"/>
          </a:p>
        </p:txBody>
      </p:sp>
      <p:sp>
        <p:nvSpPr>
          <p:cNvPr id="35" name="Picture Placeholder 2"/>
          <p:cNvSpPr>
            <a:spLocks noGrp="1"/>
          </p:cNvSpPr>
          <p:nvPr>
            <p:ph type="pic" sz="quarter" idx="33"/>
          </p:nvPr>
        </p:nvSpPr>
        <p:spPr>
          <a:xfrm>
            <a:off x="8091527" y="1482484"/>
            <a:ext cx="3764301" cy="4489503"/>
          </a:xfrm>
          <a:prstGeom prst="rect">
            <a:avLst/>
          </a:prstGeom>
          <a:solidFill>
            <a:schemeClr val="bg1">
              <a:lumMod val="85000"/>
            </a:schemeClr>
          </a:solidFill>
          <a:ln>
            <a:noFill/>
          </a:ln>
        </p:spPr>
        <p:txBody>
          <a:bodyPr vert="horz" lIns="91434" tIns="45717" rIns="91434" bIns="45717"/>
          <a:lstStyle>
            <a:lvl1pPr marL="0" indent="0">
              <a:buNone/>
              <a:defRPr sz="1200"/>
            </a:lvl1pPr>
          </a:lstStyle>
          <a:p>
            <a:pPr lvl="0"/>
            <a:endParaRPr lang="en-US" noProof="0" dirty="0"/>
          </a:p>
          <a:p>
            <a:pPr lvl="0"/>
            <a:endParaRPr lang="en-US" noProof="0" dirty="0"/>
          </a:p>
          <a:p>
            <a:pPr lvl="0"/>
            <a:endParaRPr lang="en-US" noProof="0" dirty="0"/>
          </a:p>
          <a:p>
            <a:pPr lvl="0"/>
            <a:endParaRPr lang="en-US" noProof="0" dirty="0"/>
          </a:p>
        </p:txBody>
      </p:sp>
    </p:spTree>
    <p:extLst>
      <p:ext uri="{BB962C8B-B14F-4D97-AF65-F5344CB8AC3E}">
        <p14:creationId xmlns:p14="http://schemas.microsoft.com/office/powerpoint/2010/main" val="1642293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_14">
    <p:spTree>
      <p:nvGrpSpPr>
        <p:cNvPr id="1" name=""/>
        <p:cNvGrpSpPr/>
        <p:nvPr/>
      </p:nvGrpSpPr>
      <p:grpSpPr>
        <a:xfrm>
          <a:off x="0" y="0"/>
          <a:ext cx="0" cy="0"/>
          <a:chOff x="0" y="0"/>
          <a:chExt cx="0" cy="0"/>
        </a:xfrm>
      </p:grpSpPr>
      <p:sp>
        <p:nvSpPr>
          <p:cNvPr id="8" name="Rectangle 16"/>
          <p:cNvSpPr/>
          <p:nvPr userDrawn="1"/>
        </p:nvSpPr>
        <p:spPr>
          <a:xfrm>
            <a:off x="0" y="0"/>
            <a:ext cx="12192000" cy="6858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121912" tIns="60956" rIns="121912" bIns="60956" anchor="ctr"/>
          <a:lstStyle/>
          <a:p>
            <a:pPr algn="ctr" defTabSz="609541" fontAlgn="auto">
              <a:spcBef>
                <a:spcPts val="0"/>
              </a:spcBef>
              <a:spcAft>
                <a:spcPts val="0"/>
              </a:spcAft>
              <a:defRPr/>
            </a:pPr>
            <a:endParaRPr lang="en-US" b="0" dirty="0">
              <a:solidFill>
                <a:prstClr val="white"/>
              </a:solidFill>
            </a:endParaRPr>
          </a:p>
        </p:txBody>
      </p:sp>
      <p:sp>
        <p:nvSpPr>
          <p:cNvPr id="9" name="TextBox 11"/>
          <p:cNvSpPr txBox="1"/>
          <p:nvPr userDrawn="1"/>
        </p:nvSpPr>
        <p:spPr>
          <a:xfrm>
            <a:off x="11677652" y="97367"/>
            <a:ext cx="410633" cy="287315"/>
          </a:xfrm>
          <a:prstGeom prst="rect">
            <a:avLst/>
          </a:prstGeom>
          <a:noFill/>
        </p:spPr>
        <p:txBody>
          <a:bodyPr lIns="121912" tIns="60956" rIns="121912" bIns="60956">
            <a:spAutoFit/>
          </a:bodyPr>
          <a:lstStyle/>
          <a:p>
            <a:pPr defTabSz="609541" fontAlgn="auto">
              <a:spcBef>
                <a:spcPts val="0"/>
              </a:spcBef>
              <a:spcAft>
                <a:spcPts val="0"/>
              </a:spcAft>
              <a:defRPr/>
            </a:pPr>
            <a:fld id="{19C92EFC-7D4C-4EE5-97BB-02C1D35F3A83}" type="slidenum">
              <a:rPr lang="en-US" sz="1067" b="0">
                <a:solidFill>
                  <a:srgbClr val="FFFFFF"/>
                </a:solidFill>
                <a:latin typeface="Arial"/>
                <a:ea typeface=""/>
                <a:cs typeface=""/>
              </a:rPr>
              <a:pPr defTabSz="609541" fontAlgn="auto">
                <a:spcBef>
                  <a:spcPts val="0"/>
                </a:spcBef>
                <a:spcAft>
                  <a:spcPts val="0"/>
                </a:spcAft>
                <a:defRPr/>
              </a:pPr>
              <a:t>‹#›</a:t>
            </a:fld>
            <a:endParaRPr lang="en-US" sz="1067" b="0" dirty="0">
              <a:solidFill>
                <a:srgbClr val="FFFFFF"/>
              </a:solidFill>
              <a:latin typeface="Arial"/>
              <a:ea typeface=""/>
              <a:cs typeface=""/>
            </a:endParaRPr>
          </a:p>
        </p:txBody>
      </p:sp>
      <p:sp>
        <p:nvSpPr>
          <p:cNvPr id="10" name="TextBox 12"/>
          <p:cNvSpPr txBox="1"/>
          <p:nvPr userDrawn="1"/>
        </p:nvSpPr>
        <p:spPr>
          <a:xfrm>
            <a:off x="203201" y="97367"/>
            <a:ext cx="529167" cy="287315"/>
          </a:xfrm>
          <a:prstGeom prst="rect">
            <a:avLst/>
          </a:prstGeom>
          <a:noFill/>
        </p:spPr>
        <p:txBody>
          <a:bodyPr lIns="121912" tIns="60956" rIns="121912" bIns="60956">
            <a:spAutoFit/>
          </a:bodyPr>
          <a:lstStyle/>
          <a:p>
            <a:pPr defTabSz="609541" fontAlgn="auto">
              <a:spcBef>
                <a:spcPts val="0"/>
              </a:spcBef>
              <a:spcAft>
                <a:spcPts val="0"/>
              </a:spcAft>
              <a:defRPr/>
            </a:pPr>
            <a:r>
              <a:rPr lang="en-US" sz="1067" b="0" dirty="0">
                <a:solidFill>
                  <a:srgbClr val="FFFFFF"/>
                </a:solidFill>
                <a:latin typeface="Arial"/>
                <a:ea typeface=""/>
                <a:cs typeface="Arial"/>
              </a:rPr>
              <a:t>IBM</a:t>
            </a:r>
          </a:p>
        </p:txBody>
      </p:sp>
      <p:pic>
        <p:nvPicPr>
          <p:cNvPr id="12" name="Picture 5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rot="10800000" flipH="1" flipV="1">
            <a:off x="11512551" y="6472767"/>
            <a:ext cx="520700" cy="209551"/>
          </a:xfrm>
          <a:prstGeom prst="rect">
            <a:avLst/>
          </a:prstGeom>
          <a:noFill/>
          <a:ln w="9525">
            <a:noFill/>
            <a:miter lim="800000"/>
            <a:headEnd/>
            <a:tailEnd/>
          </a:ln>
        </p:spPr>
      </p:pic>
      <p:sp>
        <p:nvSpPr>
          <p:cNvPr id="11" name="Picture Placeholder 2"/>
          <p:cNvSpPr>
            <a:spLocks noGrp="1"/>
          </p:cNvSpPr>
          <p:nvPr>
            <p:ph type="pic" sz="quarter" idx="30"/>
          </p:nvPr>
        </p:nvSpPr>
        <p:spPr>
          <a:xfrm>
            <a:off x="310094" y="1486716"/>
            <a:ext cx="3764301" cy="2183109"/>
          </a:xfrm>
          <a:prstGeom prst="rect">
            <a:avLst/>
          </a:prstGeom>
          <a:solidFill>
            <a:schemeClr val="bg1">
              <a:lumMod val="85000"/>
            </a:schemeClr>
          </a:solidFill>
          <a:ln>
            <a:noFill/>
          </a:ln>
        </p:spPr>
        <p:txBody>
          <a:bodyPr vert="horz" lIns="91434" tIns="45717" rIns="91434" bIns="45717"/>
          <a:lstStyle>
            <a:lvl1pPr marL="0" indent="0">
              <a:buNone/>
              <a:defRPr sz="1200"/>
            </a:lvl1pPr>
          </a:lstStyle>
          <a:p>
            <a:pPr lvl="0"/>
            <a:endParaRPr lang="en-US" noProof="0" dirty="0"/>
          </a:p>
          <a:p>
            <a:pPr lvl="0"/>
            <a:endParaRPr lang="en-US" noProof="0" dirty="0"/>
          </a:p>
          <a:p>
            <a:pPr lvl="0"/>
            <a:endParaRPr lang="en-US" noProof="0" dirty="0"/>
          </a:p>
          <a:p>
            <a:pPr lvl="0"/>
            <a:endParaRPr lang="en-US" noProof="0" dirty="0"/>
          </a:p>
        </p:txBody>
      </p:sp>
      <p:sp>
        <p:nvSpPr>
          <p:cNvPr id="24" name="Picture Placeholder 2"/>
          <p:cNvSpPr>
            <a:spLocks noGrp="1"/>
          </p:cNvSpPr>
          <p:nvPr>
            <p:ph type="pic" sz="quarter" idx="34"/>
          </p:nvPr>
        </p:nvSpPr>
        <p:spPr>
          <a:xfrm>
            <a:off x="4200811" y="1482481"/>
            <a:ext cx="3764301" cy="2197544"/>
          </a:xfrm>
          <a:prstGeom prst="rect">
            <a:avLst/>
          </a:prstGeom>
          <a:solidFill>
            <a:schemeClr val="bg1">
              <a:lumMod val="85000"/>
            </a:schemeClr>
          </a:solidFill>
          <a:ln>
            <a:noFill/>
          </a:ln>
        </p:spPr>
        <p:txBody>
          <a:bodyPr vert="horz" lIns="91434" tIns="45717" rIns="91434" bIns="45717"/>
          <a:lstStyle>
            <a:lvl1pPr marL="0" indent="0">
              <a:buNone/>
              <a:defRPr sz="1200"/>
            </a:lvl1pPr>
          </a:lstStyle>
          <a:p>
            <a:pPr lvl="0"/>
            <a:endParaRPr lang="en-US" noProof="0" dirty="0"/>
          </a:p>
          <a:p>
            <a:pPr lvl="0"/>
            <a:endParaRPr lang="en-US" noProof="0" dirty="0"/>
          </a:p>
          <a:p>
            <a:pPr lvl="0"/>
            <a:endParaRPr lang="en-US" noProof="0" dirty="0"/>
          </a:p>
          <a:p>
            <a:pPr lvl="0"/>
            <a:endParaRPr lang="en-US" noProof="0" dirty="0"/>
          </a:p>
        </p:txBody>
      </p:sp>
      <p:sp>
        <p:nvSpPr>
          <p:cNvPr id="25" name="Picture Placeholder 2"/>
          <p:cNvSpPr>
            <a:spLocks noGrp="1"/>
          </p:cNvSpPr>
          <p:nvPr>
            <p:ph type="pic" sz="quarter" idx="35"/>
          </p:nvPr>
        </p:nvSpPr>
        <p:spPr>
          <a:xfrm>
            <a:off x="310094" y="3789039"/>
            <a:ext cx="3764301" cy="2183109"/>
          </a:xfrm>
          <a:prstGeom prst="rect">
            <a:avLst/>
          </a:prstGeom>
          <a:solidFill>
            <a:schemeClr val="bg1">
              <a:lumMod val="85000"/>
            </a:schemeClr>
          </a:solidFill>
          <a:ln>
            <a:noFill/>
          </a:ln>
        </p:spPr>
        <p:txBody>
          <a:bodyPr vert="horz" lIns="91434" tIns="45717" rIns="91434" bIns="45717"/>
          <a:lstStyle>
            <a:lvl1pPr marL="0" indent="0">
              <a:buNone/>
              <a:defRPr sz="1200"/>
            </a:lvl1pPr>
          </a:lstStyle>
          <a:p>
            <a:pPr lvl="0"/>
            <a:endParaRPr lang="en-US" noProof="0" dirty="0"/>
          </a:p>
          <a:p>
            <a:pPr lvl="0"/>
            <a:endParaRPr lang="en-US" noProof="0" dirty="0"/>
          </a:p>
          <a:p>
            <a:pPr lvl="0"/>
            <a:endParaRPr lang="en-US" noProof="0" dirty="0"/>
          </a:p>
          <a:p>
            <a:pPr lvl="0"/>
            <a:endParaRPr lang="en-US" noProof="0" dirty="0"/>
          </a:p>
        </p:txBody>
      </p:sp>
      <p:sp>
        <p:nvSpPr>
          <p:cNvPr id="29" name="Picture Placeholder 2"/>
          <p:cNvSpPr>
            <a:spLocks noGrp="1"/>
          </p:cNvSpPr>
          <p:nvPr>
            <p:ph type="pic" sz="quarter" idx="37"/>
          </p:nvPr>
        </p:nvSpPr>
        <p:spPr>
          <a:xfrm>
            <a:off x="8091527" y="1482481"/>
            <a:ext cx="3764301" cy="2197544"/>
          </a:xfrm>
          <a:prstGeom prst="rect">
            <a:avLst/>
          </a:prstGeom>
          <a:solidFill>
            <a:schemeClr val="bg1">
              <a:lumMod val="85000"/>
            </a:schemeClr>
          </a:solidFill>
          <a:ln>
            <a:noFill/>
          </a:ln>
        </p:spPr>
        <p:txBody>
          <a:bodyPr vert="horz" lIns="91434" tIns="45717" rIns="91434" bIns="45717"/>
          <a:lstStyle>
            <a:lvl1pPr marL="0" indent="0">
              <a:buNone/>
              <a:defRPr sz="1200"/>
            </a:lvl1pPr>
          </a:lstStyle>
          <a:p>
            <a:pPr lvl="0"/>
            <a:endParaRPr lang="en-US" noProof="0" dirty="0"/>
          </a:p>
          <a:p>
            <a:pPr lvl="0"/>
            <a:endParaRPr lang="en-US" noProof="0" dirty="0"/>
          </a:p>
          <a:p>
            <a:pPr lvl="0"/>
            <a:endParaRPr lang="en-US" noProof="0" dirty="0"/>
          </a:p>
          <a:p>
            <a:pPr lvl="0"/>
            <a:endParaRPr lang="en-US" noProof="0" dirty="0"/>
          </a:p>
        </p:txBody>
      </p:sp>
      <p:sp>
        <p:nvSpPr>
          <p:cNvPr id="30" name="Picture Placeholder 2"/>
          <p:cNvSpPr>
            <a:spLocks noGrp="1"/>
          </p:cNvSpPr>
          <p:nvPr>
            <p:ph type="pic" sz="quarter" idx="38"/>
          </p:nvPr>
        </p:nvSpPr>
        <p:spPr>
          <a:xfrm>
            <a:off x="4200811" y="3789039"/>
            <a:ext cx="3764301" cy="2183109"/>
          </a:xfrm>
          <a:prstGeom prst="rect">
            <a:avLst/>
          </a:prstGeom>
          <a:solidFill>
            <a:schemeClr val="bg1">
              <a:lumMod val="85000"/>
            </a:schemeClr>
          </a:solidFill>
          <a:ln>
            <a:noFill/>
          </a:ln>
        </p:spPr>
        <p:txBody>
          <a:bodyPr vert="horz" lIns="91434" tIns="45717" rIns="91434" bIns="45717"/>
          <a:lstStyle>
            <a:lvl1pPr marL="0" indent="0">
              <a:buNone/>
              <a:defRPr sz="1200"/>
            </a:lvl1pPr>
          </a:lstStyle>
          <a:p>
            <a:pPr lvl="0"/>
            <a:endParaRPr lang="en-US" noProof="0" dirty="0"/>
          </a:p>
          <a:p>
            <a:pPr lvl="0"/>
            <a:endParaRPr lang="en-US" noProof="0" dirty="0"/>
          </a:p>
          <a:p>
            <a:pPr lvl="0"/>
            <a:endParaRPr lang="en-US" noProof="0" dirty="0"/>
          </a:p>
          <a:p>
            <a:pPr lvl="0"/>
            <a:endParaRPr lang="en-US" noProof="0" dirty="0"/>
          </a:p>
        </p:txBody>
      </p:sp>
      <p:sp>
        <p:nvSpPr>
          <p:cNvPr id="31" name="Picture Placeholder 2"/>
          <p:cNvSpPr>
            <a:spLocks noGrp="1"/>
          </p:cNvSpPr>
          <p:nvPr>
            <p:ph type="pic" sz="quarter" idx="39"/>
          </p:nvPr>
        </p:nvSpPr>
        <p:spPr>
          <a:xfrm>
            <a:off x="8091527" y="3789039"/>
            <a:ext cx="3764301" cy="2183109"/>
          </a:xfrm>
          <a:prstGeom prst="rect">
            <a:avLst/>
          </a:prstGeom>
          <a:solidFill>
            <a:schemeClr val="bg1">
              <a:lumMod val="85000"/>
            </a:schemeClr>
          </a:solidFill>
          <a:ln>
            <a:noFill/>
          </a:ln>
        </p:spPr>
        <p:txBody>
          <a:bodyPr vert="horz" lIns="91434" tIns="45717" rIns="91434" bIns="45717"/>
          <a:lstStyle>
            <a:lvl1pPr marL="0" indent="0">
              <a:buNone/>
              <a:defRPr sz="1200"/>
            </a:lvl1pPr>
          </a:lstStyle>
          <a:p>
            <a:pPr lvl="0"/>
            <a:endParaRPr lang="en-US" noProof="0" dirty="0"/>
          </a:p>
          <a:p>
            <a:pPr lvl="0"/>
            <a:endParaRPr lang="en-US" noProof="0" dirty="0"/>
          </a:p>
          <a:p>
            <a:pPr lvl="0"/>
            <a:endParaRPr lang="en-US" noProof="0" dirty="0"/>
          </a:p>
          <a:p>
            <a:pPr lvl="0"/>
            <a:endParaRPr lang="en-US" noProof="0" dirty="0"/>
          </a:p>
        </p:txBody>
      </p:sp>
    </p:spTree>
    <p:extLst>
      <p:ext uri="{BB962C8B-B14F-4D97-AF65-F5344CB8AC3E}">
        <p14:creationId xmlns:p14="http://schemas.microsoft.com/office/powerpoint/2010/main" val="1811117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col">
    <p:spTree>
      <p:nvGrpSpPr>
        <p:cNvPr id="1" name=""/>
        <p:cNvGrpSpPr/>
        <p:nvPr/>
      </p:nvGrpSpPr>
      <p:grpSpPr>
        <a:xfrm>
          <a:off x="0" y="0"/>
          <a:ext cx="0" cy="0"/>
          <a:chOff x="0" y="0"/>
          <a:chExt cx="0" cy="0"/>
        </a:xfrm>
      </p:grpSpPr>
      <p:graphicFrame>
        <p:nvGraphicFramePr>
          <p:cNvPr id="2" name="Group 126"/>
          <p:cNvGraphicFramePr>
            <a:graphicFrameLocks noGrp="1"/>
          </p:cNvGraphicFramePr>
          <p:nvPr/>
        </p:nvGraphicFramePr>
        <p:xfrm>
          <a:off x="812800" y="0"/>
          <a:ext cx="10566400" cy="6858000"/>
        </p:xfrm>
        <a:graphic>
          <a:graphicData uri="http://schemas.openxmlformats.org/drawingml/2006/table">
            <a:tbl>
              <a:tblPr/>
              <a:tblGrid>
                <a:gridCol w="2641600">
                  <a:extLst>
                    <a:ext uri="{9D8B030D-6E8A-4147-A177-3AD203B41FA5}">
                      <a16:colId xmlns:a16="http://schemas.microsoft.com/office/drawing/2014/main" xmlns="" val="20000"/>
                    </a:ext>
                  </a:extLst>
                </a:gridCol>
                <a:gridCol w="2641600">
                  <a:extLst>
                    <a:ext uri="{9D8B030D-6E8A-4147-A177-3AD203B41FA5}">
                      <a16:colId xmlns:a16="http://schemas.microsoft.com/office/drawing/2014/main" xmlns="" val="20001"/>
                    </a:ext>
                  </a:extLst>
                </a:gridCol>
                <a:gridCol w="2641600">
                  <a:extLst>
                    <a:ext uri="{9D8B030D-6E8A-4147-A177-3AD203B41FA5}">
                      <a16:colId xmlns:a16="http://schemas.microsoft.com/office/drawing/2014/main" xmlns="" val="20002"/>
                    </a:ext>
                  </a:extLst>
                </a:gridCol>
                <a:gridCol w="2641600">
                  <a:extLst>
                    <a:ext uri="{9D8B030D-6E8A-4147-A177-3AD203B41FA5}">
                      <a16:colId xmlns:a16="http://schemas.microsoft.com/office/drawing/2014/main" xmlns="" val="20003"/>
                    </a:ext>
                  </a:extLst>
                </a:gridCol>
              </a:tblGrid>
              <a:tr h="685800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rgbClr val="FFFFFF"/>
                        </a:solidFill>
                        <a:effectLst/>
                        <a:latin typeface="Arial" pitchFamily="34" charset="0"/>
                        <a:ea typeface="MS PGothic" pitchFamily="34" charset="-128"/>
                      </a:endParaRPr>
                    </a:p>
                  </a:txBody>
                  <a:tcPr marL="121920" marR="121920" marT="60960" marB="609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rgbClr val="FFFFFF"/>
                        </a:solidFill>
                        <a:effectLst/>
                        <a:latin typeface="Arial" pitchFamily="34" charset="0"/>
                        <a:ea typeface="MS PGothic" pitchFamily="34" charset="-128"/>
                      </a:endParaRPr>
                    </a:p>
                  </a:txBody>
                  <a:tcPr marL="121920" marR="121920" marT="60960" marB="609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rgbClr val="FFFFFF"/>
                        </a:solidFill>
                        <a:effectLst/>
                        <a:latin typeface="Arial" pitchFamily="34" charset="0"/>
                        <a:ea typeface="MS PGothic" pitchFamily="34" charset="-128"/>
                      </a:endParaRPr>
                    </a:p>
                  </a:txBody>
                  <a:tcPr marL="121920" marR="121920" marT="60960" marB="609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rgbClr val="FFFFFF"/>
                        </a:solidFill>
                        <a:effectLst/>
                        <a:latin typeface="Arial" pitchFamily="34" charset="0"/>
                        <a:ea typeface="MS PGothic" pitchFamily="34" charset="-128"/>
                      </a:endParaRPr>
                    </a:p>
                  </a:txBody>
                  <a:tcPr marL="121920" marR="121920" marT="60960" marB="609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xmlns="" val="10000"/>
                  </a:ext>
                </a:extLst>
              </a:tr>
            </a:tbl>
          </a:graphicData>
        </a:graphic>
      </p:graphicFrame>
      <p:cxnSp>
        <p:nvCxnSpPr>
          <p:cNvPr id="3" name="Straight Connector 2"/>
          <p:cNvCxnSpPr/>
          <p:nvPr/>
        </p:nvCxnSpPr>
        <p:spPr>
          <a:xfrm>
            <a:off x="0" y="6284384"/>
            <a:ext cx="1219200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a:off x="0" y="800100"/>
            <a:ext cx="1219200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_15">
    <p:spTree>
      <p:nvGrpSpPr>
        <p:cNvPr id="1" name=""/>
        <p:cNvGrpSpPr/>
        <p:nvPr/>
      </p:nvGrpSpPr>
      <p:grpSpPr>
        <a:xfrm>
          <a:off x="0" y="0"/>
          <a:ext cx="0" cy="0"/>
          <a:chOff x="0" y="0"/>
          <a:chExt cx="0" cy="0"/>
        </a:xfrm>
      </p:grpSpPr>
      <p:sp>
        <p:nvSpPr>
          <p:cNvPr id="5" name="Rectangle 10"/>
          <p:cNvSpPr/>
          <p:nvPr userDrawn="1"/>
        </p:nvSpPr>
        <p:spPr>
          <a:xfrm>
            <a:off x="0" y="0"/>
            <a:ext cx="12192000" cy="6858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121912" tIns="60956" rIns="121912" bIns="60956" anchor="ctr"/>
          <a:lstStyle/>
          <a:p>
            <a:pPr algn="ctr" defTabSz="609541" fontAlgn="auto">
              <a:spcBef>
                <a:spcPts val="0"/>
              </a:spcBef>
              <a:spcAft>
                <a:spcPts val="0"/>
              </a:spcAft>
              <a:defRPr/>
            </a:pPr>
            <a:endParaRPr lang="en-US" b="0" dirty="0">
              <a:solidFill>
                <a:prstClr val="white"/>
              </a:solidFill>
            </a:endParaRPr>
          </a:p>
        </p:txBody>
      </p:sp>
      <p:sp>
        <p:nvSpPr>
          <p:cNvPr id="6" name="TextBox 11"/>
          <p:cNvSpPr txBox="1"/>
          <p:nvPr userDrawn="1"/>
        </p:nvSpPr>
        <p:spPr>
          <a:xfrm>
            <a:off x="11677652" y="97367"/>
            <a:ext cx="410633" cy="287315"/>
          </a:xfrm>
          <a:prstGeom prst="rect">
            <a:avLst/>
          </a:prstGeom>
          <a:noFill/>
        </p:spPr>
        <p:txBody>
          <a:bodyPr lIns="121912" tIns="60956" rIns="121912" bIns="60956">
            <a:spAutoFit/>
          </a:bodyPr>
          <a:lstStyle/>
          <a:p>
            <a:pPr defTabSz="609541" fontAlgn="auto">
              <a:spcBef>
                <a:spcPts val="0"/>
              </a:spcBef>
              <a:spcAft>
                <a:spcPts val="0"/>
              </a:spcAft>
              <a:defRPr/>
            </a:pPr>
            <a:fld id="{1227436D-A146-47D9-940B-65525B8904A5}" type="slidenum">
              <a:rPr lang="en-US" sz="1067" b="0">
                <a:solidFill>
                  <a:prstClr val="white"/>
                </a:solidFill>
                <a:latin typeface="Arial"/>
                <a:ea typeface=""/>
                <a:cs typeface=""/>
              </a:rPr>
              <a:pPr defTabSz="609541" fontAlgn="auto">
                <a:spcBef>
                  <a:spcPts val="0"/>
                </a:spcBef>
                <a:spcAft>
                  <a:spcPts val="0"/>
                </a:spcAft>
                <a:defRPr/>
              </a:pPr>
              <a:t>‹#›</a:t>
            </a:fld>
            <a:endParaRPr lang="en-US" sz="1067" b="0" dirty="0">
              <a:solidFill>
                <a:prstClr val="white"/>
              </a:solidFill>
              <a:latin typeface="Arial"/>
              <a:ea typeface=""/>
              <a:cs typeface=""/>
            </a:endParaRPr>
          </a:p>
        </p:txBody>
      </p:sp>
      <p:sp>
        <p:nvSpPr>
          <p:cNvPr id="7" name="TextBox 12"/>
          <p:cNvSpPr txBox="1"/>
          <p:nvPr userDrawn="1"/>
        </p:nvSpPr>
        <p:spPr>
          <a:xfrm>
            <a:off x="203201" y="97367"/>
            <a:ext cx="529167" cy="287315"/>
          </a:xfrm>
          <a:prstGeom prst="rect">
            <a:avLst/>
          </a:prstGeom>
          <a:noFill/>
        </p:spPr>
        <p:txBody>
          <a:bodyPr lIns="121912" tIns="60956" rIns="121912" bIns="60956">
            <a:spAutoFit/>
          </a:bodyPr>
          <a:lstStyle/>
          <a:p>
            <a:pPr defTabSz="609541" fontAlgn="auto">
              <a:spcBef>
                <a:spcPts val="0"/>
              </a:spcBef>
              <a:spcAft>
                <a:spcPts val="0"/>
              </a:spcAft>
              <a:defRPr/>
            </a:pPr>
            <a:r>
              <a:rPr lang="en-US" sz="1067" b="0" dirty="0">
                <a:solidFill>
                  <a:prstClr val="white"/>
                </a:solidFill>
                <a:latin typeface="Arial"/>
                <a:ea typeface=""/>
                <a:cs typeface="Arial"/>
              </a:rPr>
              <a:t>IBM</a:t>
            </a:r>
          </a:p>
        </p:txBody>
      </p:sp>
      <p:pic>
        <p:nvPicPr>
          <p:cNvPr id="8" name="Picture 5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rot="10800000" flipH="1" flipV="1">
            <a:off x="11512551" y="6472767"/>
            <a:ext cx="520700" cy="209551"/>
          </a:xfrm>
          <a:prstGeom prst="rect">
            <a:avLst/>
          </a:prstGeom>
          <a:noFill/>
          <a:ln w="9525">
            <a:noFill/>
            <a:miter lim="800000"/>
            <a:headEnd/>
            <a:tailEnd/>
          </a:ln>
        </p:spPr>
      </p:pic>
      <p:sp>
        <p:nvSpPr>
          <p:cNvPr id="30" name="Picture Placeholder 2"/>
          <p:cNvSpPr>
            <a:spLocks noGrp="1"/>
          </p:cNvSpPr>
          <p:nvPr>
            <p:ph type="pic" sz="quarter" idx="38"/>
          </p:nvPr>
        </p:nvSpPr>
        <p:spPr>
          <a:xfrm>
            <a:off x="3453349" y="740884"/>
            <a:ext cx="4256617" cy="2557477"/>
          </a:xfrm>
          <a:prstGeom prst="rect">
            <a:avLst/>
          </a:prstGeom>
          <a:solidFill>
            <a:schemeClr val="bg1">
              <a:lumMod val="85000"/>
            </a:schemeClr>
          </a:solidFill>
          <a:ln>
            <a:noFill/>
          </a:ln>
        </p:spPr>
        <p:txBody>
          <a:bodyPr vert="horz" lIns="91434" tIns="45717" rIns="91434" bIns="45717"/>
          <a:lstStyle>
            <a:lvl1pPr marL="0" indent="0">
              <a:buNone/>
              <a:defRPr sz="1200"/>
            </a:lvl1pPr>
          </a:lstStyle>
          <a:p>
            <a:pPr lvl="0"/>
            <a:endParaRPr lang="en-US" noProof="0" dirty="0"/>
          </a:p>
          <a:p>
            <a:pPr lvl="0"/>
            <a:endParaRPr lang="en-US" noProof="0" dirty="0"/>
          </a:p>
          <a:p>
            <a:pPr lvl="0"/>
            <a:endParaRPr lang="en-US" noProof="0" dirty="0"/>
          </a:p>
          <a:p>
            <a:pPr lvl="0"/>
            <a:endParaRPr lang="en-US" noProof="0" dirty="0"/>
          </a:p>
        </p:txBody>
      </p:sp>
      <p:sp>
        <p:nvSpPr>
          <p:cNvPr id="22" name="Picture Placeholder 2"/>
          <p:cNvSpPr>
            <a:spLocks noGrp="1"/>
          </p:cNvSpPr>
          <p:nvPr>
            <p:ph type="pic" sz="quarter" idx="40"/>
          </p:nvPr>
        </p:nvSpPr>
        <p:spPr>
          <a:xfrm>
            <a:off x="3453349" y="3414671"/>
            <a:ext cx="4256617" cy="2557477"/>
          </a:xfrm>
          <a:prstGeom prst="rect">
            <a:avLst/>
          </a:prstGeom>
          <a:solidFill>
            <a:schemeClr val="bg1">
              <a:lumMod val="85000"/>
            </a:schemeClr>
          </a:solidFill>
          <a:ln>
            <a:noFill/>
          </a:ln>
        </p:spPr>
        <p:txBody>
          <a:bodyPr vert="horz" lIns="91434" tIns="45717" rIns="91434" bIns="45717"/>
          <a:lstStyle>
            <a:lvl1pPr marL="0" indent="0">
              <a:buNone/>
              <a:defRPr sz="1200"/>
            </a:lvl1pPr>
          </a:lstStyle>
          <a:p>
            <a:pPr lvl="0"/>
            <a:endParaRPr lang="en-US" noProof="0" dirty="0"/>
          </a:p>
          <a:p>
            <a:pPr lvl="0"/>
            <a:endParaRPr lang="en-US" noProof="0" dirty="0"/>
          </a:p>
          <a:p>
            <a:pPr lvl="0"/>
            <a:endParaRPr lang="en-US" noProof="0" dirty="0"/>
          </a:p>
          <a:p>
            <a:pPr lvl="0"/>
            <a:endParaRPr lang="en-US" noProof="0" dirty="0"/>
          </a:p>
        </p:txBody>
      </p:sp>
      <p:sp>
        <p:nvSpPr>
          <p:cNvPr id="27" name="Picture Placeholder 2"/>
          <p:cNvSpPr>
            <a:spLocks noGrp="1"/>
          </p:cNvSpPr>
          <p:nvPr>
            <p:ph type="pic" sz="quarter" idx="41"/>
          </p:nvPr>
        </p:nvSpPr>
        <p:spPr>
          <a:xfrm>
            <a:off x="7823203" y="740884"/>
            <a:ext cx="4091811" cy="5223885"/>
          </a:xfrm>
          <a:prstGeom prst="rect">
            <a:avLst/>
          </a:prstGeom>
          <a:solidFill>
            <a:schemeClr val="bg1">
              <a:lumMod val="85000"/>
            </a:schemeClr>
          </a:solidFill>
          <a:ln>
            <a:noFill/>
          </a:ln>
        </p:spPr>
        <p:txBody>
          <a:bodyPr vert="horz" lIns="91434" tIns="45717" rIns="91434" bIns="45717"/>
          <a:lstStyle>
            <a:lvl1pPr marL="0" indent="0">
              <a:buNone/>
              <a:defRPr sz="1200"/>
            </a:lvl1pPr>
          </a:lstStyle>
          <a:p>
            <a:pPr lvl="0"/>
            <a:endParaRPr lang="en-US" noProof="0" dirty="0"/>
          </a:p>
          <a:p>
            <a:pPr lvl="0"/>
            <a:endParaRPr lang="en-US" noProof="0" dirty="0"/>
          </a:p>
          <a:p>
            <a:pPr lvl="0"/>
            <a:endParaRPr lang="en-US" noProof="0" dirty="0"/>
          </a:p>
          <a:p>
            <a:pPr lvl="0"/>
            <a:endParaRPr lang="en-US" noProof="0" dirty="0"/>
          </a:p>
        </p:txBody>
      </p:sp>
    </p:spTree>
    <p:extLst>
      <p:ext uri="{BB962C8B-B14F-4D97-AF65-F5344CB8AC3E}">
        <p14:creationId xmlns:p14="http://schemas.microsoft.com/office/powerpoint/2010/main" val="21269702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ackground_6">
    <p:spTree>
      <p:nvGrpSpPr>
        <p:cNvPr id="1" name=""/>
        <p:cNvGrpSpPr/>
        <p:nvPr/>
      </p:nvGrpSpPr>
      <p:grpSpPr>
        <a:xfrm>
          <a:off x="0" y="0"/>
          <a:ext cx="0" cy="0"/>
          <a:chOff x="0" y="0"/>
          <a:chExt cx="0" cy="0"/>
        </a:xfrm>
      </p:grpSpPr>
      <p:sp>
        <p:nvSpPr>
          <p:cNvPr id="2" name="Rectangle 10"/>
          <p:cNvSpPr/>
          <p:nvPr userDrawn="1"/>
        </p:nvSpPr>
        <p:spPr>
          <a:xfrm>
            <a:off x="0" y="0"/>
            <a:ext cx="12192000" cy="6858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121912" tIns="60956" rIns="121912" bIns="60956" anchor="ctr"/>
          <a:lstStyle/>
          <a:p>
            <a:pPr algn="ctr" defTabSz="609541" fontAlgn="auto">
              <a:spcBef>
                <a:spcPts val="0"/>
              </a:spcBef>
              <a:spcAft>
                <a:spcPts val="0"/>
              </a:spcAft>
              <a:defRPr/>
            </a:pPr>
            <a:endParaRPr lang="en-US" b="0" dirty="0">
              <a:solidFill>
                <a:srgbClr val="FFFFFF"/>
              </a:solidFill>
            </a:endParaRPr>
          </a:p>
        </p:txBody>
      </p:sp>
      <p:sp>
        <p:nvSpPr>
          <p:cNvPr id="3" name="TextBox 11"/>
          <p:cNvSpPr txBox="1"/>
          <p:nvPr userDrawn="1"/>
        </p:nvSpPr>
        <p:spPr>
          <a:xfrm>
            <a:off x="11677652" y="97367"/>
            <a:ext cx="410633" cy="287315"/>
          </a:xfrm>
          <a:prstGeom prst="rect">
            <a:avLst/>
          </a:prstGeom>
          <a:noFill/>
        </p:spPr>
        <p:txBody>
          <a:bodyPr lIns="121912" tIns="60956" rIns="121912" bIns="60956">
            <a:spAutoFit/>
          </a:bodyPr>
          <a:lstStyle/>
          <a:p>
            <a:pPr defTabSz="609541" fontAlgn="auto">
              <a:spcBef>
                <a:spcPts val="0"/>
              </a:spcBef>
              <a:spcAft>
                <a:spcPts val="0"/>
              </a:spcAft>
              <a:defRPr/>
            </a:pPr>
            <a:fld id="{6AF9DF22-338D-4A1B-BA07-71C87354B6E0}" type="slidenum">
              <a:rPr lang="en-US" sz="1067" b="0">
                <a:solidFill>
                  <a:srgbClr val="FFFFFF"/>
                </a:solidFill>
                <a:latin typeface="Arial"/>
                <a:ea typeface=""/>
                <a:cs typeface=""/>
              </a:rPr>
              <a:pPr defTabSz="609541" fontAlgn="auto">
                <a:spcBef>
                  <a:spcPts val="0"/>
                </a:spcBef>
                <a:spcAft>
                  <a:spcPts val="0"/>
                </a:spcAft>
                <a:defRPr/>
              </a:pPr>
              <a:t>‹#›</a:t>
            </a:fld>
            <a:endParaRPr lang="en-US" sz="1067" b="0" dirty="0">
              <a:solidFill>
                <a:srgbClr val="FFFFFF"/>
              </a:solidFill>
              <a:latin typeface="Arial"/>
              <a:ea typeface=""/>
              <a:cs typeface=""/>
            </a:endParaRPr>
          </a:p>
        </p:txBody>
      </p:sp>
      <p:sp>
        <p:nvSpPr>
          <p:cNvPr id="4" name="TextBox 12"/>
          <p:cNvSpPr txBox="1"/>
          <p:nvPr userDrawn="1"/>
        </p:nvSpPr>
        <p:spPr>
          <a:xfrm>
            <a:off x="203201" y="97367"/>
            <a:ext cx="529167" cy="287315"/>
          </a:xfrm>
          <a:prstGeom prst="rect">
            <a:avLst/>
          </a:prstGeom>
          <a:noFill/>
        </p:spPr>
        <p:txBody>
          <a:bodyPr lIns="121912" tIns="60956" rIns="121912" bIns="60956">
            <a:spAutoFit/>
          </a:bodyPr>
          <a:lstStyle/>
          <a:p>
            <a:pPr defTabSz="609541" fontAlgn="auto">
              <a:spcBef>
                <a:spcPts val="0"/>
              </a:spcBef>
              <a:spcAft>
                <a:spcPts val="0"/>
              </a:spcAft>
              <a:defRPr/>
            </a:pPr>
            <a:r>
              <a:rPr lang="en-US" sz="1067" b="0" dirty="0">
                <a:solidFill>
                  <a:srgbClr val="FFFFFF"/>
                </a:solidFill>
                <a:latin typeface="Arial"/>
                <a:ea typeface=""/>
                <a:cs typeface="Arial"/>
              </a:rPr>
              <a:t>IBM</a:t>
            </a:r>
          </a:p>
        </p:txBody>
      </p:sp>
      <p:pic>
        <p:nvPicPr>
          <p:cNvPr id="5" name="Picture 5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rot="10800000" flipH="1" flipV="1">
            <a:off x="11512551" y="6472767"/>
            <a:ext cx="520700" cy="209551"/>
          </a:xfrm>
          <a:prstGeom prst="rect">
            <a:avLst/>
          </a:prstGeom>
          <a:noFill/>
          <a:ln w="9525">
            <a:noFill/>
            <a:miter lim="800000"/>
            <a:headEnd/>
            <a:tailEnd/>
          </a:ln>
        </p:spPr>
      </p:pic>
    </p:spTree>
    <p:extLst>
      <p:ext uri="{BB962C8B-B14F-4D97-AF65-F5344CB8AC3E}">
        <p14:creationId xmlns:p14="http://schemas.microsoft.com/office/powerpoint/2010/main" val="3943201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ackground_7">
    <p:spTree>
      <p:nvGrpSpPr>
        <p:cNvPr id="1" name=""/>
        <p:cNvGrpSpPr/>
        <p:nvPr/>
      </p:nvGrpSpPr>
      <p:grpSpPr>
        <a:xfrm>
          <a:off x="0" y="0"/>
          <a:ext cx="0" cy="0"/>
          <a:chOff x="0" y="0"/>
          <a:chExt cx="0" cy="0"/>
        </a:xfrm>
      </p:grpSpPr>
      <p:pic>
        <p:nvPicPr>
          <p:cNvPr id="2" name="Picture 1" descr="IBM_Developer_Power_point_16x9_V35.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w="9525">
            <a:noFill/>
            <a:miter lim="800000"/>
            <a:headEnd/>
            <a:tailEnd/>
          </a:ln>
        </p:spPr>
      </p:pic>
      <p:sp>
        <p:nvSpPr>
          <p:cNvPr id="3" name="TextBox 13"/>
          <p:cNvSpPr txBox="1"/>
          <p:nvPr userDrawn="1"/>
        </p:nvSpPr>
        <p:spPr>
          <a:xfrm>
            <a:off x="11677652" y="97367"/>
            <a:ext cx="410633" cy="287315"/>
          </a:xfrm>
          <a:prstGeom prst="rect">
            <a:avLst/>
          </a:prstGeom>
          <a:noFill/>
        </p:spPr>
        <p:txBody>
          <a:bodyPr lIns="121912" tIns="60956" rIns="121912" bIns="60956">
            <a:spAutoFit/>
          </a:bodyPr>
          <a:lstStyle/>
          <a:p>
            <a:pPr defTabSz="609541" fontAlgn="auto">
              <a:spcBef>
                <a:spcPts val="0"/>
              </a:spcBef>
              <a:spcAft>
                <a:spcPts val="0"/>
              </a:spcAft>
              <a:defRPr/>
            </a:pPr>
            <a:fld id="{7BA064D3-9BE9-4E30-9000-904AC2A44C02}" type="slidenum">
              <a:rPr lang="en-US" sz="1067" b="0">
                <a:solidFill>
                  <a:srgbClr val="2D2D2D"/>
                </a:solidFill>
                <a:latin typeface="Arial"/>
                <a:ea typeface=""/>
                <a:cs typeface=""/>
              </a:rPr>
              <a:pPr defTabSz="609541" fontAlgn="auto">
                <a:spcBef>
                  <a:spcPts val="0"/>
                </a:spcBef>
                <a:spcAft>
                  <a:spcPts val="0"/>
                </a:spcAft>
                <a:defRPr/>
              </a:pPr>
              <a:t>‹#›</a:t>
            </a:fld>
            <a:endParaRPr lang="en-US" sz="1067" b="0" dirty="0">
              <a:solidFill>
                <a:srgbClr val="2D2D2D"/>
              </a:solidFill>
              <a:latin typeface="Arial"/>
              <a:ea typeface=""/>
              <a:cs typeface=""/>
            </a:endParaRPr>
          </a:p>
        </p:txBody>
      </p:sp>
      <p:sp>
        <p:nvSpPr>
          <p:cNvPr id="4" name="TextBox 18"/>
          <p:cNvSpPr txBox="1"/>
          <p:nvPr userDrawn="1"/>
        </p:nvSpPr>
        <p:spPr>
          <a:xfrm>
            <a:off x="203201" y="97367"/>
            <a:ext cx="529167" cy="287315"/>
          </a:xfrm>
          <a:prstGeom prst="rect">
            <a:avLst/>
          </a:prstGeom>
          <a:noFill/>
        </p:spPr>
        <p:txBody>
          <a:bodyPr lIns="121912" tIns="60956" rIns="121912" bIns="60956">
            <a:spAutoFit/>
          </a:bodyPr>
          <a:lstStyle/>
          <a:p>
            <a:pPr defTabSz="609541" fontAlgn="auto">
              <a:spcBef>
                <a:spcPts val="0"/>
              </a:spcBef>
              <a:spcAft>
                <a:spcPts val="0"/>
              </a:spcAft>
              <a:defRPr/>
            </a:pPr>
            <a:r>
              <a:rPr lang="en-US" sz="1067" b="0" dirty="0">
                <a:solidFill>
                  <a:srgbClr val="2D2D2D"/>
                </a:solidFill>
                <a:latin typeface="Arial"/>
                <a:ea typeface=""/>
                <a:cs typeface="Arial"/>
              </a:rPr>
              <a:t>IBM</a:t>
            </a:r>
          </a:p>
        </p:txBody>
      </p:sp>
      <p:pic>
        <p:nvPicPr>
          <p:cNvPr id="5" name="Picture 53"/>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rot="10800000" flipH="1" flipV="1">
            <a:off x="11512551" y="6472767"/>
            <a:ext cx="520700" cy="209551"/>
          </a:xfrm>
          <a:prstGeom prst="rect">
            <a:avLst/>
          </a:prstGeom>
          <a:noFill/>
          <a:ln w="9525">
            <a:noFill/>
            <a:miter lim="800000"/>
            <a:headEnd/>
            <a:tailEnd/>
          </a:ln>
        </p:spPr>
      </p:pic>
    </p:spTree>
    <p:extLst>
      <p:ext uri="{BB962C8B-B14F-4D97-AF65-F5344CB8AC3E}">
        <p14:creationId xmlns:p14="http://schemas.microsoft.com/office/powerpoint/2010/main" val="9211694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ackground_8">
    <p:spTree>
      <p:nvGrpSpPr>
        <p:cNvPr id="1" name=""/>
        <p:cNvGrpSpPr/>
        <p:nvPr/>
      </p:nvGrpSpPr>
      <p:grpSpPr>
        <a:xfrm>
          <a:off x="0" y="0"/>
          <a:ext cx="0" cy="0"/>
          <a:chOff x="0" y="0"/>
          <a:chExt cx="0" cy="0"/>
        </a:xfrm>
      </p:grpSpPr>
      <p:pic>
        <p:nvPicPr>
          <p:cNvPr id="2" name="Picture 6" descr="IBM_Developer_Power_point_16x9_V33.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w="9525">
            <a:noFill/>
            <a:miter lim="800000"/>
            <a:headEnd/>
            <a:tailEnd/>
          </a:ln>
        </p:spPr>
      </p:pic>
      <p:pic>
        <p:nvPicPr>
          <p:cNvPr id="3" name="Picture 53"/>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rot="10800000" flipH="1" flipV="1">
            <a:off x="11512551" y="6472767"/>
            <a:ext cx="520700" cy="209551"/>
          </a:xfrm>
          <a:prstGeom prst="rect">
            <a:avLst/>
          </a:prstGeom>
          <a:noFill/>
          <a:ln w="9525">
            <a:noFill/>
            <a:miter lim="800000"/>
            <a:headEnd/>
            <a:tailEnd/>
          </a:ln>
        </p:spPr>
      </p:pic>
      <p:sp>
        <p:nvSpPr>
          <p:cNvPr id="4" name="TextBox 13"/>
          <p:cNvSpPr txBox="1"/>
          <p:nvPr userDrawn="1"/>
        </p:nvSpPr>
        <p:spPr>
          <a:xfrm>
            <a:off x="11677652" y="97367"/>
            <a:ext cx="410633" cy="287315"/>
          </a:xfrm>
          <a:prstGeom prst="rect">
            <a:avLst/>
          </a:prstGeom>
          <a:noFill/>
        </p:spPr>
        <p:txBody>
          <a:bodyPr lIns="121912" tIns="60956" rIns="121912" bIns="60956">
            <a:spAutoFit/>
          </a:bodyPr>
          <a:lstStyle/>
          <a:p>
            <a:pPr defTabSz="609541" fontAlgn="auto">
              <a:spcBef>
                <a:spcPts val="0"/>
              </a:spcBef>
              <a:spcAft>
                <a:spcPts val="0"/>
              </a:spcAft>
              <a:defRPr/>
            </a:pPr>
            <a:fld id="{AA71A528-6C52-455E-93F8-505CFD00FF56}" type="slidenum">
              <a:rPr lang="en-US" sz="1067" b="0">
                <a:solidFill>
                  <a:srgbClr val="2D2D2D"/>
                </a:solidFill>
                <a:latin typeface="Arial"/>
                <a:ea typeface=""/>
                <a:cs typeface=""/>
              </a:rPr>
              <a:pPr defTabSz="609541" fontAlgn="auto">
                <a:spcBef>
                  <a:spcPts val="0"/>
                </a:spcBef>
                <a:spcAft>
                  <a:spcPts val="0"/>
                </a:spcAft>
                <a:defRPr/>
              </a:pPr>
              <a:t>‹#›</a:t>
            </a:fld>
            <a:endParaRPr lang="en-US" sz="1067" b="0" dirty="0">
              <a:solidFill>
                <a:srgbClr val="2D2D2D"/>
              </a:solidFill>
              <a:latin typeface="Arial"/>
              <a:ea typeface=""/>
              <a:cs typeface=""/>
            </a:endParaRPr>
          </a:p>
        </p:txBody>
      </p:sp>
      <p:sp>
        <p:nvSpPr>
          <p:cNvPr id="5" name="TextBox 18"/>
          <p:cNvSpPr txBox="1"/>
          <p:nvPr userDrawn="1"/>
        </p:nvSpPr>
        <p:spPr>
          <a:xfrm>
            <a:off x="203201" y="97367"/>
            <a:ext cx="529167" cy="287315"/>
          </a:xfrm>
          <a:prstGeom prst="rect">
            <a:avLst/>
          </a:prstGeom>
          <a:noFill/>
        </p:spPr>
        <p:txBody>
          <a:bodyPr lIns="121912" tIns="60956" rIns="121912" bIns="60956">
            <a:spAutoFit/>
          </a:bodyPr>
          <a:lstStyle/>
          <a:p>
            <a:pPr defTabSz="609541" fontAlgn="auto">
              <a:spcBef>
                <a:spcPts val="0"/>
              </a:spcBef>
              <a:spcAft>
                <a:spcPts val="0"/>
              </a:spcAft>
              <a:defRPr/>
            </a:pPr>
            <a:r>
              <a:rPr lang="en-US" sz="1067" b="0" dirty="0">
                <a:solidFill>
                  <a:srgbClr val="2D2D2D"/>
                </a:solidFill>
                <a:latin typeface="Arial"/>
                <a:ea typeface=""/>
                <a:cs typeface="Arial"/>
              </a:rPr>
              <a:t>IBM</a:t>
            </a:r>
          </a:p>
        </p:txBody>
      </p:sp>
    </p:spTree>
    <p:extLst>
      <p:ext uri="{BB962C8B-B14F-4D97-AF65-F5344CB8AC3E}">
        <p14:creationId xmlns:p14="http://schemas.microsoft.com/office/powerpoint/2010/main" val="767261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ackground_9">
    <p:spTree>
      <p:nvGrpSpPr>
        <p:cNvPr id="1" name=""/>
        <p:cNvGrpSpPr/>
        <p:nvPr/>
      </p:nvGrpSpPr>
      <p:grpSpPr>
        <a:xfrm>
          <a:off x="0" y="0"/>
          <a:ext cx="0" cy="0"/>
          <a:chOff x="0" y="0"/>
          <a:chExt cx="0" cy="0"/>
        </a:xfrm>
      </p:grpSpPr>
      <p:pic>
        <p:nvPicPr>
          <p:cNvPr id="2" name="Picture 3" descr="IBM_Developer_Power_point_16x9_V34.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w="9525">
            <a:noFill/>
            <a:miter lim="800000"/>
            <a:headEnd/>
            <a:tailEnd/>
          </a:ln>
        </p:spPr>
      </p:pic>
      <p:sp>
        <p:nvSpPr>
          <p:cNvPr id="3" name="TextBox 11"/>
          <p:cNvSpPr txBox="1"/>
          <p:nvPr userDrawn="1"/>
        </p:nvSpPr>
        <p:spPr>
          <a:xfrm>
            <a:off x="11677652" y="97367"/>
            <a:ext cx="410633" cy="287315"/>
          </a:xfrm>
          <a:prstGeom prst="rect">
            <a:avLst/>
          </a:prstGeom>
          <a:noFill/>
        </p:spPr>
        <p:txBody>
          <a:bodyPr lIns="121912" tIns="60956" rIns="121912" bIns="60956">
            <a:spAutoFit/>
          </a:bodyPr>
          <a:lstStyle/>
          <a:p>
            <a:pPr defTabSz="609541" fontAlgn="auto">
              <a:spcBef>
                <a:spcPts val="0"/>
              </a:spcBef>
              <a:spcAft>
                <a:spcPts val="0"/>
              </a:spcAft>
              <a:defRPr/>
            </a:pPr>
            <a:fld id="{EAFBBB44-3759-4C46-ABB3-34D58545F789}" type="slidenum">
              <a:rPr lang="en-US" sz="1067" b="0">
                <a:solidFill>
                  <a:srgbClr val="FFFFFF"/>
                </a:solidFill>
                <a:latin typeface="Arial"/>
                <a:ea typeface=""/>
                <a:cs typeface=""/>
              </a:rPr>
              <a:pPr defTabSz="609541" fontAlgn="auto">
                <a:spcBef>
                  <a:spcPts val="0"/>
                </a:spcBef>
                <a:spcAft>
                  <a:spcPts val="0"/>
                </a:spcAft>
                <a:defRPr/>
              </a:pPr>
              <a:t>‹#›</a:t>
            </a:fld>
            <a:endParaRPr lang="en-US" sz="1067" b="0" dirty="0">
              <a:solidFill>
                <a:srgbClr val="FFFFFF"/>
              </a:solidFill>
              <a:latin typeface="Arial"/>
              <a:ea typeface=""/>
              <a:cs typeface=""/>
            </a:endParaRPr>
          </a:p>
        </p:txBody>
      </p:sp>
      <p:sp>
        <p:nvSpPr>
          <p:cNvPr id="4" name="TextBox 12"/>
          <p:cNvSpPr txBox="1"/>
          <p:nvPr userDrawn="1"/>
        </p:nvSpPr>
        <p:spPr>
          <a:xfrm>
            <a:off x="203201" y="97367"/>
            <a:ext cx="529167" cy="287315"/>
          </a:xfrm>
          <a:prstGeom prst="rect">
            <a:avLst/>
          </a:prstGeom>
          <a:noFill/>
        </p:spPr>
        <p:txBody>
          <a:bodyPr lIns="121912" tIns="60956" rIns="121912" bIns="60956">
            <a:spAutoFit/>
          </a:bodyPr>
          <a:lstStyle/>
          <a:p>
            <a:pPr defTabSz="609541" fontAlgn="auto">
              <a:spcBef>
                <a:spcPts val="0"/>
              </a:spcBef>
              <a:spcAft>
                <a:spcPts val="0"/>
              </a:spcAft>
              <a:defRPr/>
            </a:pPr>
            <a:r>
              <a:rPr lang="en-US" sz="1067" b="0" dirty="0">
                <a:solidFill>
                  <a:srgbClr val="FFFFFF"/>
                </a:solidFill>
                <a:latin typeface="Arial"/>
                <a:ea typeface=""/>
                <a:cs typeface="Arial"/>
              </a:rPr>
              <a:t>IBM</a:t>
            </a:r>
          </a:p>
        </p:txBody>
      </p:sp>
      <p:pic>
        <p:nvPicPr>
          <p:cNvPr id="5" name="Picture 53"/>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rot="10800000" flipH="1" flipV="1">
            <a:off x="11512551" y="6472767"/>
            <a:ext cx="520700" cy="209551"/>
          </a:xfrm>
          <a:prstGeom prst="rect">
            <a:avLst/>
          </a:prstGeom>
          <a:noFill/>
          <a:ln w="9525">
            <a:noFill/>
            <a:miter lim="800000"/>
            <a:headEnd/>
            <a:tailEnd/>
          </a:ln>
        </p:spPr>
      </p:pic>
    </p:spTree>
    <p:extLst>
      <p:ext uri="{BB962C8B-B14F-4D97-AF65-F5344CB8AC3E}">
        <p14:creationId xmlns:p14="http://schemas.microsoft.com/office/powerpoint/2010/main" val="211420905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ackground_10">
    <p:spTree>
      <p:nvGrpSpPr>
        <p:cNvPr id="1" name=""/>
        <p:cNvGrpSpPr/>
        <p:nvPr/>
      </p:nvGrpSpPr>
      <p:grpSpPr>
        <a:xfrm>
          <a:off x="0" y="0"/>
          <a:ext cx="0" cy="0"/>
          <a:chOff x="0" y="0"/>
          <a:chExt cx="0" cy="0"/>
        </a:xfrm>
      </p:grpSpPr>
      <p:pic>
        <p:nvPicPr>
          <p:cNvPr id="2" name="Picture 3" descr="IBM_Developer_Power_point_16x9_V3.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w="9525">
            <a:noFill/>
            <a:miter lim="800000"/>
            <a:headEnd/>
            <a:tailEnd/>
          </a:ln>
        </p:spPr>
      </p:pic>
      <p:sp>
        <p:nvSpPr>
          <p:cNvPr id="3" name="TextBox 11"/>
          <p:cNvSpPr txBox="1"/>
          <p:nvPr userDrawn="1"/>
        </p:nvSpPr>
        <p:spPr>
          <a:xfrm>
            <a:off x="11677652" y="97367"/>
            <a:ext cx="410633" cy="287315"/>
          </a:xfrm>
          <a:prstGeom prst="rect">
            <a:avLst/>
          </a:prstGeom>
          <a:noFill/>
        </p:spPr>
        <p:txBody>
          <a:bodyPr lIns="121912" tIns="60956" rIns="121912" bIns="60956">
            <a:spAutoFit/>
          </a:bodyPr>
          <a:lstStyle/>
          <a:p>
            <a:pPr defTabSz="609541" fontAlgn="auto">
              <a:spcBef>
                <a:spcPts val="0"/>
              </a:spcBef>
              <a:spcAft>
                <a:spcPts val="0"/>
              </a:spcAft>
              <a:defRPr/>
            </a:pPr>
            <a:fld id="{9D9179F0-70FF-46A2-8A66-0072BA395C7F}" type="slidenum">
              <a:rPr lang="en-US" sz="1067" b="0">
                <a:solidFill>
                  <a:srgbClr val="FFFFFF"/>
                </a:solidFill>
                <a:latin typeface="Arial"/>
                <a:ea typeface=""/>
                <a:cs typeface=""/>
              </a:rPr>
              <a:pPr defTabSz="609541" fontAlgn="auto">
                <a:spcBef>
                  <a:spcPts val="0"/>
                </a:spcBef>
                <a:spcAft>
                  <a:spcPts val="0"/>
                </a:spcAft>
                <a:defRPr/>
              </a:pPr>
              <a:t>‹#›</a:t>
            </a:fld>
            <a:endParaRPr lang="en-US" sz="1067" b="0" dirty="0">
              <a:solidFill>
                <a:srgbClr val="FFFFFF"/>
              </a:solidFill>
              <a:latin typeface="Arial"/>
              <a:ea typeface=""/>
              <a:cs typeface=""/>
            </a:endParaRPr>
          </a:p>
        </p:txBody>
      </p:sp>
      <p:sp>
        <p:nvSpPr>
          <p:cNvPr id="4" name="TextBox 12"/>
          <p:cNvSpPr txBox="1"/>
          <p:nvPr userDrawn="1"/>
        </p:nvSpPr>
        <p:spPr>
          <a:xfrm>
            <a:off x="203201" y="97367"/>
            <a:ext cx="529167" cy="287315"/>
          </a:xfrm>
          <a:prstGeom prst="rect">
            <a:avLst/>
          </a:prstGeom>
          <a:noFill/>
        </p:spPr>
        <p:txBody>
          <a:bodyPr lIns="121912" tIns="60956" rIns="121912" bIns="60956">
            <a:spAutoFit/>
          </a:bodyPr>
          <a:lstStyle/>
          <a:p>
            <a:pPr defTabSz="609541" fontAlgn="auto">
              <a:spcBef>
                <a:spcPts val="0"/>
              </a:spcBef>
              <a:spcAft>
                <a:spcPts val="0"/>
              </a:spcAft>
              <a:defRPr/>
            </a:pPr>
            <a:r>
              <a:rPr lang="en-US" sz="1067" b="0" dirty="0">
                <a:solidFill>
                  <a:srgbClr val="FFFFFF"/>
                </a:solidFill>
                <a:latin typeface="Arial"/>
                <a:ea typeface=""/>
                <a:cs typeface="Arial"/>
              </a:rPr>
              <a:t>IBM</a:t>
            </a:r>
          </a:p>
        </p:txBody>
      </p:sp>
      <p:pic>
        <p:nvPicPr>
          <p:cNvPr id="5" name="Picture 53"/>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rot="10800000" flipH="1" flipV="1">
            <a:off x="11512551" y="6472767"/>
            <a:ext cx="520700" cy="209551"/>
          </a:xfrm>
          <a:prstGeom prst="rect">
            <a:avLst/>
          </a:prstGeom>
          <a:noFill/>
          <a:ln w="9525">
            <a:noFill/>
            <a:miter lim="800000"/>
            <a:headEnd/>
            <a:tailEnd/>
          </a:ln>
        </p:spPr>
      </p:pic>
    </p:spTree>
    <p:extLst>
      <p:ext uri="{BB962C8B-B14F-4D97-AF65-F5344CB8AC3E}">
        <p14:creationId xmlns:p14="http://schemas.microsoft.com/office/powerpoint/2010/main" val="644873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ackground_11">
    <p:spTree>
      <p:nvGrpSpPr>
        <p:cNvPr id="1" name=""/>
        <p:cNvGrpSpPr/>
        <p:nvPr/>
      </p:nvGrpSpPr>
      <p:grpSpPr>
        <a:xfrm>
          <a:off x="0" y="0"/>
          <a:ext cx="0" cy="0"/>
          <a:chOff x="0" y="0"/>
          <a:chExt cx="0" cy="0"/>
        </a:xfrm>
      </p:grpSpPr>
      <p:sp>
        <p:nvSpPr>
          <p:cNvPr id="2" name="Rectangle 10"/>
          <p:cNvSpPr/>
          <p:nvPr userDrawn="1"/>
        </p:nvSpPr>
        <p:spPr>
          <a:xfrm>
            <a:off x="0" y="0"/>
            <a:ext cx="12192000" cy="685800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lIns="121912" tIns="60956" rIns="121912" bIns="60956" anchor="ctr"/>
          <a:lstStyle/>
          <a:p>
            <a:pPr algn="ctr" defTabSz="609541" fontAlgn="auto">
              <a:spcBef>
                <a:spcPts val="0"/>
              </a:spcBef>
              <a:spcAft>
                <a:spcPts val="0"/>
              </a:spcAft>
              <a:defRPr/>
            </a:pPr>
            <a:endParaRPr lang="en-US" b="0" dirty="0">
              <a:solidFill>
                <a:srgbClr val="FFFFFF"/>
              </a:solidFill>
            </a:endParaRPr>
          </a:p>
        </p:txBody>
      </p:sp>
      <p:sp>
        <p:nvSpPr>
          <p:cNvPr id="3" name="TextBox 11"/>
          <p:cNvSpPr txBox="1"/>
          <p:nvPr userDrawn="1"/>
        </p:nvSpPr>
        <p:spPr>
          <a:xfrm>
            <a:off x="11677652" y="97367"/>
            <a:ext cx="410633" cy="287315"/>
          </a:xfrm>
          <a:prstGeom prst="rect">
            <a:avLst/>
          </a:prstGeom>
          <a:noFill/>
        </p:spPr>
        <p:txBody>
          <a:bodyPr lIns="121912" tIns="60956" rIns="121912" bIns="60956">
            <a:spAutoFit/>
          </a:bodyPr>
          <a:lstStyle/>
          <a:p>
            <a:pPr defTabSz="609541" fontAlgn="auto">
              <a:spcBef>
                <a:spcPts val="0"/>
              </a:spcBef>
              <a:spcAft>
                <a:spcPts val="0"/>
              </a:spcAft>
              <a:defRPr/>
            </a:pPr>
            <a:fld id="{411AA0C4-7972-4128-87E5-98AE0007EAC4}" type="slidenum">
              <a:rPr lang="en-US" sz="1067" b="0">
                <a:solidFill>
                  <a:srgbClr val="FFFFFF"/>
                </a:solidFill>
                <a:latin typeface="Arial"/>
                <a:ea typeface=""/>
                <a:cs typeface=""/>
              </a:rPr>
              <a:pPr defTabSz="609541" fontAlgn="auto">
                <a:spcBef>
                  <a:spcPts val="0"/>
                </a:spcBef>
                <a:spcAft>
                  <a:spcPts val="0"/>
                </a:spcAft>
                <a:defRPr/>
              </a:pPr>
              <a:t>‹#›</a:t>
            </a:fld>
            <a:endParaRPr lang="en-US" sz="1067" b="0" dirty="0">
              <a:solidFill>
                <a:srgbClr val="FFFFFF"/>
              </a:solidFill>
              <a:latin typeface="Arial"/>
              <a:ea typeface=""/>
              <a:cs typeface=""/>
            </a:endParaRPr>
          </a:p>
        </p:txBody>
      </p:sp>
      <p:sp>
        <p:nvSpPr>
          <p:cNvPr id="4" name="TextBox 12"/>
          <p:cNvSpPr txBox="1"/>
          <p:nvPr userDrawn="1"/>
        </p:nvSpPr>
        <p:spPr>
          <a:xfrm>
            <a:off x="203201" y="97367"/>
            <a:ext cx="529167" cy="287315"/>
          </a:xfrm>
          <a:prstGeom prst="rect">
            <a:avLst/>
          </a:prstGeom>
          <a:noFill/>
        </p:spPr>
        <p:txBody>
          <a:bodyPr lIns="121912" tIns="60956" rIns="121912" bIns="60956">
            <a:spAutoFit/>
          </a:bodyPr>
          <a:lstStyle/>
          <a:p>
            <a:pPr defTabSz="609541" fontAlgn="auto">
              <a:spcBef>
                <a:spcPts val="0"/>
              </a:spcBef>
              <a:spcAft>
                <a:spcPts val="0"/>
              </a:spcAft>
              <a:defRPr/>
            </a:pPr>
            <a:r>
              <a:rPr lang="en-US" sz="1067" b="0" dirty="0">
                <a:solidFill>
                  <a:srgbClr val="FFFFFF"/>
                </a:solidFill>
                <a:latin typeface="Arial"/>
                <a:ea typeface=""/>
                <a:cs typeface="Arial"/>
              </a:rPr>
              <a:t>IBM</a:t>
            </a:r>
          </a:p>
        </p:txBody>
      </p:sp>
      <p:pic>
        <p:nvPicPr>
          <p:cNvPr id="5" name="Picture 5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rot="10800000" flipH="1" flipV="1">
            <a:off x="11512551" y="6472767"/>
            <a:ext cx="520700" cy="209551"/>
          </a:xfrm>
          <a:prstGeom prst="rect">
            <a:avLst/>
          </a:prstGeom>
          <a:noFill/>
          <a:ln w="9525">
            <a:noFill/>
            <a:miter lim="800000"/>
            <a:headEnd/>
            <a:tailEnd/>
          </a:ln>
        </p:spPr>
      </p:pic>
    </p:spTree>
    <p:extLst>
      <p:ext uri="{BB962C8B-B14F-4D97-AF65-F5344CB8AC3E}">
        <p14:creationId xmlns:p14="http://schemas.microsoft.com/office/powerpoint/2010/main" val="19473409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ackground_12">
    <p:spTree>
      <p:nvGrpSpPr>
        <p:cNvPr id="1" name=""/>
        <p:cNvGrpSpPr/>
        <p:nvPr/>
      </p:nvGrpSpPr>
      <p:grpSpPr>
        <a:xfrm>
          <a:off x="0" y="0"/>
          <a:ext cx="0" cy="0"/>
          <a:chOff x="0" y="0"/>
          <a:chExt cx="0" cy="0"/>
        </a:xfrm>
      </p:grpSpPr>
      <p:sp>
        <p:nvSpPr>
          <p:cNvPr id="2" name="Rectangle 10"/>
          <p:cNvSpPr/>
          <p:nvPr userDrawn="1"/>
        </p:nvSpPr>
        <p:spPr>
          <a:xfrm>
            <a:off x="0" y="0"/>
            <a:ext cx="12192000" cy="6858000"/>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lIns="121912" tIns="60956" rIns="121912" bIns="60956" anchor="ctr"/>
          <a:lstStyle/>
          <a:p>
            <a:pPr algn="ctr" defTabSz="609541" fontAlgn="auto">
              <a:spcBef>
                <a:spcPts val="0"/>
              </a:spcBef>
              <a:spcAft>
                <a:spcPts val="0"/>
              </a:spcAft>
              <a:defRPr/>
            </a:pPr>
            <a:endParaRPr lang="en-US" b="0" dirty="0">
              <a:solidFill>
                <a:srgbClr val="FFFFFF"/>
              </a:solidFill>
            </a:endParaRPr>
          </a:p>
        </p:txBody>
      </p:sp>
      <p:sp>
        <p:nvSpPr>
          <p:cNvPr id="3" name="TextBox 11"/>
          <p:cNvSpPr txBox="1"/>
          <p:nvPr userDrawn="1"/>
        </p:nvSpPr>
        <p:spPr>
          <a:xfrm>
            <a:off x="11677652" y="97367"/>
            <a:ext cx="410633" cy="287315"/>
          </a:xfrm>
          <a:prstGeom prst="rect">
            <a:avLst/>
          </a:prstGeom>
          <a:noFill/>
        </p:spPr>
        <p:txBody>
          <a:bodyPr lIns="121912" tIns="60956" rIns="121912" bIns="60956">
            <a:spAutoFit/>
          </a:bodyPr>
          <a:lstStyle/>
          <a:p>
            <a:pPr defTabSz="609541" fontAlgn="auto">
              <a:spcBef>
                <a:spcPts val="0"/>
              </a:spcBef>
              <a:spcAft>
                <a:spcPts val="0"/>
              </a:spcAft>
              <a:defRPr/>
            </a:pPr>
            <a:fld id="{3A088258-6A78-47D8-8C00-ED415F4E444F}" type="slidenum">
              <a:rPr lang="en-US" sz="1067" b="0">
                <a:solidFill>
                  <a:srgbClr val="FFFFFF"/>
                </a:solidFill>
                <a:latin typeface="Arial"/>
                <a:ea typeface=""/>
                <a:cs typeface=""/>
              </a:rPr>
              <a:pPr defTabSz="609541" fontAlgn="auto">
                <a:spcBef>
                  <a:spcPts val="0"/>
                </a:spcBef>
                <a:spcAft>
                  <a:spcPts val="0"/>
                </a:spcAft>
                <a:defRPr/>
              </a:pPr>
              <a:t>‹#›</a:t>
            </a:fld>
            <a:endParaRPr lang="en-US" sz="1067" b="0" dirty="0">
              <a:solidFill>
                <a:srgbClr val="FFFFFF"/>
              </a:solidFill>
              <a:latin typeface="Arial"/>
              <a:ea typeface=""/>
              <a:cs typeface=""/>
            </a:endParaRPr>
          </a:p>
        </p:txBody>
      </p:sp>
      <p:sp>
        <p:nvSpPr>
          <p:cNvPr id="4" name="TextBox 12"/>
          <p:cNvSpPr txBox="1"/>
          <p:nvPr userDrawn="1"/>
        </p:nvSpPr>
        <p:spPr>
          <a:xfrm>
            <a:off x="203201" y="97367"/>
            <a:ext cx="529167" cy="287315"/>
          </a:xfrm>
          <a:prstGeom prst="rect">
            <a:avLst/>
          </a:prstGeom>
          <a:noFill/>
        </p:spPr>
        <p:txBody>
          <a:bodyPr lIns="121912" tIns="60956" rIns="121912" bIns="60956">
            <a:spAutoFit/>
          </a:bodyPr>
          <a:lstStyle/>
          <a:p>
            <a:pPr defTabSz="609541" fontAlgn="auto">
              <a:spcBef>
                <a:spcPts val="0"/>
              </a:spcBef>
              <a:spcAft>
                <a:spcPts val="0"/>
              </a:spcAft>
              <a:defRPr/>
            </a:pPr>
            <a:r>
              <a:rPr lang="en-US" sz="1067" b="0" dirty="0">
                <a:solidFill>
                  <a:srgbClr val="FFFFFF"/>
                </a:solidFill>
                <a:latin typeface="Arial"/>
                <a:ea typeface=""/>
                <a:cs typeface="Arial"/>
              </a:rPr>
              <a:t>IBM</a:t>
            </a:r>
          </a:p>
        </p:txBody>
      </p:sp>
      <p:pic>
        <p:nvPicPr>
          <p:cNvPr id="5" name="Picture 5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rot="10800000" flipH="1" flipV="1">
            <a:off x="11512551" y="6472767"/>
            <a:ext cx="520700" cy="209551"/>
          </a:xfrm>
          <a:prstGeom prst="rect">
            <a:avLst/>
          </a:prstGeom>
          <a:noFill/>
          <a:ln w="9525">
            <a:noFill/>
            <a:miter lim="800000"/>
            <a:headEnd/>
            <a:tailEnd/>
          </a:ln>
        </p:spPr>
      </p:pic>
    </p:spTree>
    <p:extLst>
      <p:ext uri="{BB962C8B-B14F-4D97-AF65-F5344CB8AC3E}">
        <p14:creationId xmlns:p14="http://schemas.microsoft.com/office/powerpoint/2010/main" val="182149388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11" name="Shape 11"/>
          <p:cNvSpPr>
            <a:spLocks noGrp="1"/>
          </p:cNvSpPr>
          <p:nvPr>
            <p:ph type="sldNum" sz="quarter" idx="2"/>
          </p:nvPr>
        </p:nvSpPr>
        <p:spPr>
          <a:xfrm>
            <a:off x="334154" y="6502401"/>
            <a:ext cx="81788" cy="73660"/>
          </a:xfrm>
          <a:prstGeom prst="rect">
            <a:avLst/>
          </a:prstGeom>
        </p:spPr>
        <p:txBody>
          <a:bodyPr lIns="34290" tIns="17145" rIns="34290" bIns="17145"/>
          <a:lstStyle/>
          <a:p>
            <a:pPr defTabSz="607469"/>
            <a:fld id="{86CB4B4D-7CA3-9044-876B-883B54F8677D}" type="slidenum">
              <a:rPr lang="en-US" altLang="zh-CN" b="0" smtClean="0">
                <a:solidFill>
                  <a:prstClr val="black"/>
                </a:solidFill>
                <a:latin typeface="Arial" charset="0"/>
                <a:ea typeface=""/>
                <a:cs typeface="Arial" charset="0"/>
              </a:rPr>
              <a:pPr defTabSz="607469"/>
              <a:t>‹#›</a:t>
            </a:fld>
            <a:endParaRPr lang="en-US" altLang="zh-CN" b="0">
              <a:solidFill>
                <a:prstClr val="black"/>
              </a:solidFill>
              <a:latin typeface="Arial" charset="0"/>
              <a:ea typeface=""/>
              <a:cs typeface="Arial" charset="0"/>
            </a:endParaRPr>
          </a:p>
        </p:txBody>
      </p:sp>
      <p:sp>
        <p:nvSpPr>
          <p:cNvPr id="12" name="Shape 12"/>
          <p:cNvSpPr>
            <a:spLocks noGrp="1"/>
          </p:cNvSpPr>
          <p:nvPr>
            <p:ph type="title"/>
          </p:nvPr>
        </p:nvSpPr>
        <p:spPr>
          <a:xfrm>
            <a:off x="277513" y="1"/>
            <a:ext cx="10896403" cy="940556"/>
          </a:xfrm>
          <a:prstGeom prst="rect">
            <a:avLst/>
          </a:prstGeom>
        </p:spPr>
        <p:txBody>
          <a:bodyPr lIns="34290" tIns="17145" rIns="34290" bIns="17145"/>
          <a:lstStyle/>
          <a:p>
            <a:pPr lvl="0">
              <a:defRPr sz="1800" b="0"/>
            </a:pPr>
            <a:r>
              <a:rPr sz="3200" b="1"/>
              <a:t>Title Text</a:t>
            </a:r>
          </a:p>
        </p:txBody>
      </p:sp>
      <p:sp>
        <p:nvSpPr>
          <p:cNvPr id="13" name="Shape 13"/>
          <p:cNvSpPr>
            <a:spLocks noGrp="1"/>
          </p:cNvSpPr>
          <p:nvPr>
            <p:ph type="body" idx="1"/>
          </p:nvPr>
        </p:nvSpPr>
        <p:spPr>
          <a:xfrm>
            <a:off x="622300" y="1212850"/>
            <a:ext cx="11104067" cy="5645151"/>
          </a:xfrm>
          <a:prstGeom prst="rect">
            <a:avLst/>
          </a:prstGeom>
        </p:spPr>
        <p:txBody>
          <a:bodyPr lIns="34290" tIns="17145" rIns="34290" bIns="17145"/>
          <a:lstStyle/>
          <a:p>
            <a:pPr lvl="0">
              <a:defRPr sz="1800" b="0">
                <a:solidFill>
                  <a:srgbClr val="000000"/>
                </a:solidFill>
              </a:defRPr>
            </a:pPr>
            <a:r>
              <a:rPr sz="1867" b="1">
                <a:solidFill>
                  <a:srgbClr val="1174BA"/>
                </a:solidFill>
              </a:rPr>
              <a:t>Body Level One</a:t>
            </a:r>
          </a:p>
          <a:p>
            <a:pPr lvl="1">
              <a:defRPr sz="1800" b="0">
                <a:solidFill>
                  <a:srgbClr val="000000"/>
                </a:solidFill>
              </a:defRPr>
            </a:pPr>
            <a:r>
              <a:rPr sz="1867" b="1">
                <a:solidFill>
                  <a:srgbClr val="1174BA"/>
                </a:solidFill>
              </a:rPr>
              <a:t>Body Level Two</a:t>
            </a:r>
          </a:p>
          <a:p>
            <a:pPr lvl="2">
              <a:defRPr sz="1800" b="0">
                <a:solidFill>
                  <a:srgbClr val="000000"/>
                </a:solidFill>
              </a:defRPr>
            </a:pPr>
            <a:r>
              <a:rPr sz="1867" b="1">
                <a:solidFill>
                  <a:srgbClr val="1174BA"/>
                </a:solidFill>
              </a:rPr>
              <a:t>Body Level Three</a:t>
            </a:r>
          </a:p>
          <a:p>
            <a:pPr lvl="3">
              <a:defRPr sz="1800" b="0">
                <a:solidFill>
                  <a:srgbClr val="000000"/>
                </a:solidFill>
              </a:defRPr>
            </a:pPr>
            <a:r>
              <a:rPr sz="1867" b="1">
                <a:solidFill>
                  <a:srgbClr val="1174BA"/>
                </a:solidFill>
              </a:rPr>
              <a:t>Body Level Four</a:t>
            </a:r>
          </a:p>
          <a:p>
            <a:pPr lvl="4">
              <a:defRPr sz="1800" b="0">
                <a:solidFill>
                  <a:srgbClr val="000000"/>
                </a:solidFill>
              </a:defRPr>
            </a:pPr>
            <a:r>
              <a:rPr sz="1867" b="1">
                <a:solidFill>
                  <a:srgbClr val="1174BA"/>
                </a:solidFill>
              </a:rPr>
              <a:t>Body Level Five</a:t>
            </a:r>
          </a:p>
        </p:txBody>
      </p:sp>
    </p:spTree>
    <p:extLst>
      <p:ext uri="{BB962C8B-B14F-4D97-AF65-F5344CB8AC3E}">
        <p14:creationId xmlns:p14="http://schemas.microsoft.com/office/powerpoint/2010/main" val="1891376042"/>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End">
    <p:spTree>
      <p:nvGrpSpPr>
        <p:cNvPr id="1" name=""/>
        <p:cNvGrpSpPr/>
        <p:nvPr/>
      </p:nvGrpSpPr>
      <p:grpSpPr>
        <a:xfrm>
          <a:off x="0" y="0"/>
          <a:ext cx="0" cy="0"/>
          <a:chOff x="0" y="0"/>
          <a:chExt cx="0" cy="0"/>
        </a:xfrm>
      </p:grpSpPr>
      <p:sp>
        <p:nvSpPr>
          <p:cNvPr id="3" name="Rectangle 3"/>
          <p:cNvSpPr/>
          <p:nvPr/>
        </p:nvSpPr>
        <p:spPr>
          <a:xfrm>
            <a:off x="0" y="0"/>
            <a:ext cx="12192000" cy="6858000"/>
          </a:xfrm>
          <a:prstGeom prst="rect">
            <a:avLst/>
          </a:prstGeom>
          <a:gradFill>
            <a:gsLst>
              <a:gs pos="75000">
                <a:srgbClr val="1B8EB1"/>
              </a:gs>
              <a:gs pos="3000">
                <a:schemeClr val="accent4">
                  <a:lumMod val="75000"/>
                </a:schemeClr>
              </a:gs>
              <a:gs pos="88000">
                <a:schemeClr val="bg2">
                  <a:lumMod val="75000"/>
                </a:schemeClr>
              </a:gs>
            </a:gsLst>
            <a:lin ang="0" scaled="1"/>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7469" fontAlgn="auto">
              <a:spcBef>
                <a:spcPts val="0"/>
              </a:spcBef>
              <a:spcAft>
                <a:spcPts val="0"/>
              </a:spcAft>
              <a:defRPr/>
            </a:pPr>
            <a:endParaRPr lang="en-US" b="0">
              <a:solidFill>
                <a:prstClr val="white"/>
              </a:solidFill>
            </a:endParaRPr>
          </a:p>
        </p:txBody>
      </p:sp>
      <p:sp>
        <p:nvSpPr>
          <p:cNvPr id="4" name="TextBox 8"/>
          <p:cNvSpPr txBox="1"/>
          <p:nvPr/>
        </p:nvSpPr>
        <p:spPr>
          <a:xfrm>
            <a:off x="10526279" y="6571815"/>
            <a:ext cx="1097248" cy="123111"/>
          </a:xfrm>
          <a:prstGeom prst="rect">
            <a:avLst/>
          </a:prstGeom>
          <a:noFill/>
        </p:spPr>
        <p:txBody>
          <a:bodyPr lIns="0" tIns="0" rIns="0" bIns="0" anchor="ctr">
            <a:spAutoFit/>
          </a:bodyPr>
          <a:lstStyle/>
          <a:p>
            <a:pPr algn="r" defTabSz="457189" fontAlgn="auto">
              <a:spcBef>
                <a:spcPts val="0"/>
              </a:spcBef>
              <a:spcAft>
                <a:spcPts val="0"/>
              </a:spcAft>
              <a:defRPr/>
            </a:pPr>
            <a:r>
              <a:rPr lang="en-US" sz="800" b="0" kern="0" spc="-31" dirty="0">
                <a:solidFill>
                  <a:prstClr val="white"/>
                </a:solidFill>
                <a:latin typeface="Arial"/>
                <a:ea typeface=""/>
                <a:cs typeface="Arial"/>
              </a:rPr>
              <a:t>© IBM Corporation </a:t>
            </a:r>
          </a:p>
        </p:txBody>
      </p:sp>
      <p:sp>
        <p:nvSpPr>
          <p:cNvPr id="5" name="TextBox 9"/>
          <p:cNvSpPr txBox="1"/>
          <p:nvPr/>
        </p:nvSpPr>
        <p:spPr>
          <a:xfrm>
            <a:off x="11634649" y="6571815"/>
            <a:ext cx="443028" cy="123111"/>
          </a:xfrm>
          <a:prstGeom prst="rect">
            <a:avLst/>
          </a:prstGeom>
          <a:noFill/>
        </p:spPr>
        <p:txBody>
          <a:bodyPr lIns="0" tIns="0" rIns="0" bIns="0" anchor="ctr">
            <a:spAutoFit/>
          </a:bodyPr>
          <a:lstStyle/>
          <a:p>
            <a:pPr defTabSz="457189" fontAlgn="auto">
              <a:spcBef>
                <a:spcPts val="0"/>
              </a:spcBef>
              <a:spcAft>
                <a:spcPts val="0"/>
              </a:spcAft>
              <a:defRPr/>
            </a:pPr>
            <a:fld id="{D14C78A0-3C52-4E22-A6AA-137611C031B3}" type="slidenum">
              <a:rPr lang="en-US" sz="800" b="0" kern="0" spc="-31">
                <a:solidFill>
                  <a:prstClr val="white"/>
                </a:solidFill>
                <a:latin typeface="Arial"/>
                <a:ea typeface=""/>
                <a:cs typeface="Arial"/>
              </a:rPr>
              <a:pPr defTabSz="457189" fontAlgn="auto">
                <a:spcBef>
                  <a:spcPts val="0"/>
                </a:spcBef>
                <a:spcAft>
                  <a:spcPts val="0"/>
                </a:spcAft>
                <a:defRPr/>
              </a:pPr>
              <a:t>‹#›</a:t>
            </a:fld>
            <a:endParaRPr lang="en-US" sz="800" b="0" kern="0" spc="-31" dirty="0">
              <a:solidFill>
                <a:prstClr val="white"/>
              </a:solidFill>
              <a:latin typeface="Arial"/>
              <a:ea typeface=""/>
              <a:cs typeface="Arial"/>
            </a:endParaRPr>
          </a:p>
        </p:txBody>
      </p:sp>
      <p:pic>
        <p:nvPicPr>
          <p:cNvPr id="7" name="Picture 7"/>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9814672" y="1289733"/>
            <a:ext cx="1552797" cy="1313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itle 1"/>
          <p:cNvSpPr>
            <a:spLocks noGrp="1"/>
          </p:cNvSpPr>
          <p:nvPr>
            <p:ph type="ctrTitle"/>
          </p:nvPr>
        </p:nvSpPr>
        <p:spPr>
          <a:xfrm>
            <a:off x="2926080" y="3931920"/>
            <a:ext cx="9265920" cy="457200"/>
          </a:xfrm>
          <a:prstGeom prst="rect">
            <a:avLst/>
          </a:prstGeom>
        </p:spPr>
        <p:txBody>
          <a:bodyPr rIns="0">
            <a:noAutofit/>
          </a:bodyPr>
          <a:lstStyle>
            <a:lvl1pPr algn="l">
              <a:defRPr sz="2800" b="1">
                <a:solidFill>
                  <a:srgbClr val="FFFFFF"/>
                </a:solidFill>
              </a:defRPr>
            </a:lvl1pPr>
          </a:lstStyle>
          <a:p>
            <a:r>
              <a:rPr lang="en-US" dirty="0"/>
              <a:t>Click to edit Master title style</a:t>
            </a:r>
          </a:p>
        </p:txBody>
      </p:sp>
      <p:pic>
        <p:nvPicPr>
          <p:cNvPr id="8" name="Primary-DarkBackground-450.png"/>
          <p:cNvPicPr/>
          <p:nvPr userDrawn="1"/>
        </p:nvPicPr>
        <p:blipFill>
          <a:blip r:embed="rId3" cstate="email">
            <a:extLst>
              <a:ext uri="{28A0092B-C50C-407E-A947-70E740481C1C}">
                <a14:useLocalDpi xmlns:a14="http://schemas.microsoft.com/office/drawing/2010/main"/>
              </a:ext>
            </a:extLst>
          </a:blip>
          <a:stretch>
            <a:fillRect/>
          </a:stretch>
        </p:blipFill>
        <p:spPr>
          <a:xfrm>
            <a:off x="839671" y="1366317"/>
            <a:ext cx="1322309" cy="1236731"/>
          </a:xfrm>
          <a:prstGeom prst="rect">
            <a:avLst/>
          </a:prstGeom>
          <a:ln w="12700">
            <a:miter lim="400000"/>
          </a:ln>
        </p:spPr>
      </p:pic>
    </p:spTree>
    <p:extLst>
      <p:ext uri="{BB962C8B-B14F-4D97-AF65-F5344CB8AC3E}">
        <p14:creationId xmlns:p14="http://schemas.microsoft.com/office/powerpoint/2010/main" val="239780071"/>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col">
    <p:spTree>
      <p:nvGrpSpPr>
        <p:cNvPr id="1" name=""/>
        <p:cNvGrpSpPr/>
        <p:nvPr/>
      </p:nvGrpSpPr>
      <p:grpSpPr>
        <a:xfrm>
          <a:off x="0" y="0"/>
          <a:ext cx="0" cy="0"/>
          <a:chOff x="0" y="0"/>
          <a:chExt cx="0" cy="0"/>
        </a:xfrm>
      </p:grpSpPr>
      <p:graphicFrame>
        <p:nvGraphicFramePr>
          <p:cNvPr id="2" name="Group 124"/>
          <p:cNvGraphicFramePr>
            <a:graphicFrameLocks noGrp="1"/>
          </p:cNvGraphicFramePr>
          <p:nvPr/>
        </p:nvGraphicFramePr>
        <p:xfrm>
          <a:off x="812800" y="0"/>
          <a:ext cx="10566400" cy="6858000"/>
        </p:xfrm>
        <a:graphic>
          <a:graphicData uri="http://schemas.openxmlformats.org/drawingml/2006/table">
            <a:tbl>
              <a:tblPr/>
              <a:tblGrid>
                <a:gridCol w="3619500">
                  <a:extLst>
                    <a:ext uri="{9D8B030D-6E8A-4147-A177-3AD203B41FA5}">
                      <a16:colId xmlns:a16="http://schemas.microsoft.com/office/drawing/2014/main" xmlns="" val="20000"/>
                    </a:ext>
                  </a:extLst>
                </a:gridCol>
                <a:gridCol w="3617384">
                  <a:extLst>
                    <a:ext uri="{9D8B030D-6E8A-4147-A177-3AD203B41FA5}">
                      <a16:colId xmlns:a16="http://schemas.microsoft.com/office/drawing/2014/main" xmlns="" val="20001"/>
                    </a:ext>
                  </a:extLst>
                </a:gridCol>
                <a:gridCol w="3329516">
                  <a:extLst>
                    <a:ext uri="{9D8B030D-6E8A-4147-A177-3AD203B41FA5}">
                      <a16:colId xmlns:a16="http://schemas.microsoft.com/office/drawing/2014/main" xmlns="" val="20002"/>
                    </a:ext>
                  </a:extLst>
                </a:gridCol>
              </a:tblGrid>
              <a:tr h="685800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rgbClr val="FFFFFF"/>
                        </a:solidFill>
                        <a:effectLst/>
                        <a:latin typeface="Arial" pitchFamily="34" charset="0"/>
                        <a:ea typeface="MS PGothic" pitchFamily="34" charset="-128"/>
                      </a:endParaRPr>
                    </a:p>
                  </a:txBody>
                  <a:tcPr marL="121920" marR="121920" marT="60960" marB="609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rgbClr val="FFFFFF"/>
                        </a:solidFill>
                        <a:effectLst/>
                        <a:latin typeface="Arial" pitchFamily="34" charset="0"/>
                        <a:ea typeface="MS PGothic" pitchFamily="34" charset="-128"/>
                      </a:endParaRPr>
                    </a:p>
                  </a:txBody>
                  <a:tcPr marL="121920" marR="121920" marT="60960" marB="609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rgbClr val="FFFFFF"/>
                        </a:solidFill>
                        <a:effectLst/>
                        <a:latin typeface="Arial" pitchFamily="34" charset="0"/>
                        <a:ea typeface="MS PGothic" pitchFamily="34" charset="-128"/>
                      </a:endParaRPr>
                    </a:p>
                  </a:txBody>
                  <a:tcPr marL="121920" marR="121920" marT="60960" marB="609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xmlns="" val="10000"/>
                  </a:ext>
                </a:extLst>
              </a:tr>
            </a:tbl>
          </a:graphicData>
        </a:graphic>
      </p:graphicFrame>
      <p:cxnSp>
        <p:nvCxnSpPr>
          <p:cNvPr id="3" name="Straight Connector 2"/>
          <p:cNvCxnSpPr/>
          <p:nvPr/>
        </p:nvCxnSpPr>
        <p:spPr>
          <a:xfrm>
            <a:off x="0" y="6284384"/>
            <a:ext cx="1219200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a:off x="0" y="800100"/>
            <a:ext cx="1219200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lIns="68580" tIns="34290" rIns="68580" bIns="34290"/>
          <a:lstStyle/>
          <a:p>
            <a:r>
              <a:rPr lang="en-US"/>
              <a:t>Click to edit Master title style</a:t>
            </a:r>
          </a:p>
        </p:txBody>
      </p:sp>
      <p:sp>
        <p:nvSpPr>
          <p:cNvPr id="3" name="Content Placeholder 2"/>
          <p:cNvSpPr>
            <a:spLocks noGrp="1"/>
          </p:cNvSpPr>
          <p:nvPr>
            <p:ph idx="1"/>
          </p:nvPr>
        </p:nvSpPr>
        <p:spPr>
          <a:xfrm>
            <a:off x="609600" y="1600201"/>
            <a:ext cx="10972800" cy="4525963"/>
          </a:xfrm>
          <a:prstGeom prst="rect">
            <a:avLst/>
          </a:prstGeom>
        </p:spPr>
        <p:txBody>
          <a:bodyPr lIns="68580" tIns="34290" rIns="68580" bIns="3429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lIns="68580" tIns="34290" rIns="68580" bIns="34290"/>
          <a:lstStyle>
            <a:lvl1pPr>
              <a:defRPr/>
            </a:lvl1pPr>
          </a:lstStyle>
          <a:p>
            <a:pPr defTabSz="607469">
              <a:defRPr/>
            </a:pPr>
            <a:fld id="{C88717B5-C5B3-4C50-AAE4-9C96ECCFE68A}" type="datetimeFigureOut">
              <a:rPr lang="en-US" b="0" smtClean="0">
                <a:solidFill>
                  <a:prstClr val="black"/>
                </a:solidFill>
                <a:latin typeface="Arial" charset="0"/>
                <a:ea typeface=""/>
                <a:cs typeface="Arial" charset="0"/>
              </a:rPr>
              <a:pPr defTabSz="607469">
                <a:defRPr/>
              </a:pPr>
              <a:t>3/4/2017</a:t>
            </a:fld>
            <a:endParaRPr lang="en-US" b="0">
              <a:solidFill>
                <a:prstClr val="black"/>
              </a:solidFill>
              <a:latin typeface="Arial" charset="0"/>
              <a:ea typeface=""/>
              <a:cs typeface="Arial" charset="0"/>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lIns="68580" tIns="34290" rIns="68580" bIns="34290"/>
          <a:lstStyle>
            <a:lvl1pPr>
              <a:defRPr/>
            </a:lvl1pPr>
          </a:lstStyle>
          <a:p>
            <a:pPr defTabSz="607469">
              <a:defRPr/>
            </a:pPr>
            <a:endParaRPr lang="en-US" b="0">
              <a:solidFill>
                <a:prstClr val="black"/>
              </a:solidFill>
              <a:latin typeface="Arial" charset="0"/>
              <a:ea typeface=""/>
              <a:cs typeface="Arial" charset="0"/>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lIns="68580" tIns="34290" rIns="68580" bIns="34290"/>
          <a:lstStyle>
            <a:lvl1pPr>
              <a:defRPr/>
            </a:lvl1pPr>
          </a:lstStyle>
          <a:p>
            <a:pPr defTabSz="607469"/>
            <a:fld id="{AFB75C8C-E06E-4183-88C7-89FC344FC4F2}" type="slidenum">
              <a:rPr lang="en-US" altLang="en-US" b="0" smtClean="0">
                <a:solidFill>
                  <a:prstClr val="black"/>
                </a:solidFill>
                <a:latin typeface="Arial" charset="0"/>
                <a:ea typeface=""/>
                <a:cs typeface="Arial" charset="0"/>
              </a:rPr>
              <a:pPr defTabSz="607469"/>
              <a:t>‹#›</a:t>
            </a:fld>
            <a:endParaRPr lang="en-US" altLang="en-US" b="0">
              <a:solidFill>
                <a:prstClr val="black"/>
              </a:solidFill>
              <a:latin typeface="Arial" charset="0"/>
              <a:ea typeface=""/>
              <a:cs typeface="Arial" charset="0"/>
            </a:endParaRPr>
          </a:p>
        </p:txBody>
      </p:sp>
      <p:sp>
        <p:nvSpPr>
          <p:cNvPr id="7" name="TextBox 19"/>
          <p:cNvSpPr txBox="1"/>
          <p:nvPr userDrawn="1"/>
        </p:nvSpPr>
        <p:spPr>
          <a:xfrm>
            <a:off x="11677652" y="97367"/>
            <a:ext cx="410633" cy="287315"/>
          </a:xfrm>
          <a:prstGeom prst="rect">
            <a:avLst/>
          </a:prstGeom>
          <a:noFill/>
        </p:spPr>
        <p:txBody>
          <a:bodyPr lIns="121912" tIns="60956" rIns="121912" bIns="60956">
            <a:spAutoFit/>
          </a:bodyPr>
          <a:lstStyle/>
          <a:p>
            <a:pPr defTabSz="609541" fontAlgn="auto">
              <a:spcBef>
                <a:spcPts val="0"/>
              </a:spcBef>
              <a:spcAft>
                <a:spcPts val="0"/>
              </a:spcAft>
              <a:defRPr/>
            </a:pPr>
            <a:fld id="{E7FE6820-FC41-43BD-9E16-9B1D54CDA910}" type="slidenum">
              <a:rPr lang="en-US" sz="1067" b="0">
                <a:solidFill>
                  <a:srgbClr val="2D2D2D"/>
                </a:solidFill>
                <a:latin typeface="Arial"/>
                <a:ea typeface=""/>
                <a:cs typeface=""/>
              </a:rPr>
              <a:pPr defTabSz="609541" fontAlgn="auto">
                <a:spcBef>
                  <a:spcPts val="0"/>
                </a:spcBef>
                <a:spcAft>
                  <a:spcPts val="0"/>
                </a:spcAft>
                <a:defRPr/>
              </a:pPr>
              <a:t>‹#›</a:t>
            </a:fld>
            <a:endParaRPr lang="en-US" sz="1067" b="0" dirty="0">
              <a:solidFill>
                <a:srgbClr val="2D2D2D"/>
              </a:solidFill>
              <a:latin typeface="Arial"/>
              <a:ea typeface=""/>
              <a:cs typeface=""/>
            </a:endParaRPr>
          </a:p>
        </p:txBody>
      </p:sp>
    </p:spTree>
    <p:extLst>
      <p:ext uri="{BB962C8B-B14F-4D97-AF65-F5344CB8AC3E}">
        <p14:creationId xmlns:p14="http://schemas.microsoft.com/office/powerpoint/2010/main" val="42254755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4" name="Picture 43" descr="37-degree-pos-tri-logo"/>
          <p:cNvPicPr>
            <a:picLocks noChangeAspect="1" noChangeArrowheads="1"/>
          </p:cNvPicPr>
          <p:nvPr/>
        </p:nvPicPr>
        <p:blipFill>
          <a:blip r:embed="rId2">
            <a:extLst>
              <a:ext uri="{28A0092B-C50C-407E-A947-70E740481C1C}">
                <a14:useLocalDpi xmlns:a14="http://schemas.microsoft.com/office/drawing/2010/main" val="0"/>
              </a:ext>
            </a:extLst>
          </a:blip>
          <a:srcRect r="25000" b="24518"/>
          <a:stretch>
            <a:fillRect/>
          </a:stretch>
        </p:blipFill>
        <p:spPr bwMode="auto">
          <a:xfrm>
            <a:off x="4762501" y="1883834"/>
            <a:ext cx="7429500" cy="4974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8" descr="blu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40534" y="683685"/>
            <a:ext cx="783167" cy="239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4"/>
          <p:cNvSpPr>
            <a:spLocks noChangeShapeType="1"/>
          </p:cNvSpPr>
          <p:nvPr/>
        </p:nvSpPr>
        <p:spPr bwMode="auto">
          <a:xfrm flipV="1">
            <a:off x="366185" y="1051984"/>
            <a:ext cx="114596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Rectangle 6"/>
          <p:cNvSpPr>
            <a:spLocks noChangeArrowheads="1"/>
          </p:cNvSpPr>
          <p:nvPr/>
        </p:nvSpPr>
        <p:spPr bwMode="black">
          <a:xfrm>
            <a:off x="243417" y="6462184"/>
            <a:ext cx="1828800" cy="184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9" rIns="92075" bIns="46039"/>
          <a:lstStyle>
            <a:lvl1pPr>
              <a:lnSpc>
                <a:spcPct val="90000"/>
              </a:lnSpc>
              <a:defRPr sz="2200">
                <a:solidFill>
                  <a:schemeClr val="hlink"/>
                </a:solidFill>
                <a:latin typeface="Arial" panose="020B0604020202020204" pitchFamily="34" charset="0"/>
              </a:defRPr>
            </a:lvl1pPr>
            <a:lvl2pPr marL="742950" indent="-285750">
              <a:lnSpc>
                <a:spcPct val="90000"/>
              </a:lnSpc>
              <a:defRPr sz="2200">
                <a:solidFill>
                  <a:schemeClr val="hlink"/>
                </a:solidFill>
                <a:latin typeface="Arial" panose="020B0604020202020204" pitchFamily="34" charset="0"/>
              </a:defRPr>
            </a:lvl2pPr>
            <a:lvl3pPr marL="1143000" indent="-228600">
              <a:lnSpc>
                <a:spcPct val="90000"/>
              </a:lnSpc>
              <a:defRPr sz="2200">
                <a:solidFill>
                  <a:schemeClr val="hlink"/>
                </a:solidFill>
                <a:latin typeface="Arial" panose="020B0604020202020204" pitchFamily="34" charset="0"/>
              </a:defRPr>
            </a:lvl3pPr>
            <a:lvl4pPr marL="1600200" indent="-228600">
              <a:lnSpc>
                <a:spcPct val="90000"/>
              </a:lnSpc>
              <a:defRPr sz="2200">
                <a:solidFill>
                  <a:schemeClr val="hlink"/>
                </a:solidFill>
                <a:latin typeface="Arial" panose="020B0604020202020204" pitchFamily="34" charset="0"/>
              </a:defRPr>
            </a:lvl4pPr>
            <a:lvl5pPr marL="2057400" indent="-228600">
              <a:lnSpc>
                <a:spcPct val="90000"/>
              </a:lnSpc>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defRPr/>
            </a:pPr>
            <a:r>
              <a:rPr lang="en-US" altLang="zh-CN" sz="800">
                <a:solidFill>
                  <a:schemeClr val="tx1"/>
                </a:solidFill>
                <a:ea typeface="宋体" panose="02010600030101010101" pitchFamily="2" charset="-122"/>
              </a:rPr>
              <a:t>© 2016 IBM Corporation</a:t>
            </a:r>
            <a:endParaRPr lang="en-US" altLang="zh-CN" sz="1800">
              <a:solidFill>
                <a:schemeClr val="tx1"/>
              </a:solidFill>
              <a:ea typeface="宋体" panose="02010600030101010101" pitchFamily="2" charset="-122"/>
            </a:endParaRPr>
          </a:p>
        </p:txBody>
      </p:sp>
      <p:sp>
        <p:nvSpPr>
          <p:cNvPr id="68611" name="Rectangle 3"/>
          <p:cNvSpPr>
            <a:spLocks noGrp="1" noChangeArrowheads="1"/>
          </p:cNvSpPr>
          <p:nvPr>
            <p:ph type="subTitle" idx="1"/>
          </p:nvPr>
        </p:nvSpPr>
        <p:spPr>
          <a:xfrm>
            <a:off x="243419" y="528640"/>
            <a:ext cx="10358967" cy="530225"/>
          </a:xfrm>
          <a:prstGeom prst="rect">
            <a:avLst/>
          </a:prstGeom>
        </p:spPr>
        <p:txBody>
          <a:bodyPr anchor="b"/>
          <a:lstStyle>
            <a:lvl1pPr marL="0" indent="0">
              <a:buFont typeface="Wingdings" panose="05000000000000000000" pitchFamily="2" charset="2"/>
              <a:buNone/>
              <a:defRPr sz="1100"/>
            </a:lvl1pPr>
          </a:lstStyle>
          <a:p>
            <a:pPr lvl="0"/>
            <a:r>
              <a:rPr lang="zh-CN" altLang="en-US" noProof="0"/>
              <a:t>单击此处编辑母版副标题样式</a:t>
            </a:r>
            <a:endParaRPr lang="en-US" altLang="zh-CN" noProof="0"/>
          </a:p>
        </p:txBody>
      </p:sp>
      <p:sp>
        <p:nvSpPr>
          <p:cNvPr id="68643" name="Rectangle 35"/>
          <p:cNvSpPr>
            <a:spLocks noGrp="1" noChangeArrowheads="1"/>
          </p:cNvSpPr>
          <p:nvPr>
            <p:ph type="ctrTitle"/>
          </p:nvPr>
        </p:nvSpPr>
        <p:spPr>
          <a:xfrm>
            <a:off x="186269" y="1235076"/>
            <a:ext cx="9201151" cy="2193925"/>
          </a:xfrm>
          <a:prstGeom prst="rect">
            <a:avLst/>
          </a:prstGeom>
        </p:spPr>
        <p:txBody>
          <a:bodyPr/>
          <a:lstStyle>
            <a:lvl1pPr>
              <a:defRPr sz="3500">
                <a:solidFill>
                  <a:schemeClr val="tx1"/>
                </a:solidFill>
              </a:defRPr>
            </a:lvl1pPr>
          </a:lstStyle>
          <a:p>
            <a:pPr lvl="0"/>
            <a:r>
              <a:rPr lang="zh-CN" altLang="en-US" noProof="0"/>
              <a:t>单击此处编辑母版标题样式</a:t>
            </a:r>
            <a:endParaRPr lang="en-US" altLang="zh-CN" noProof="0"/>
          </a:p>
        </p:txBody>
      </p:sp>
    </p:spTree>
    <p:extLst>
      <p:ext uri="{BB962C8B-B14F-4D97-AF65-F5344CB8AC3E}">
        <p14:creationId xmlns:p14="http://schemas.microsoft.com/office/powerpoint/2010/main" val="2654799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10" name="圆角矩形 9">
            <a:hlinkClick r:id="rId2" action="ppaction://hlinksldjump"/>
          </p:cNvPr>
          <p:cNvSpPr/>
          <p:nvPr userDrawn="1"/>
        </p:nvSpPr>
        <p:spPr>
          <a:xfrm rot="16200000" flipV="1">
            <a:off x="525457" y="3453592"/>
            <a:ext cx="396000" cy="45719"/>
          </a:xfrm>
          <a:prstGeom prst="round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8" name="六边形 17">
            <a:hlinkClick r:id="rId3" action="ppaction://hlinksldjump"/>
          </p:cNvPr>
          <p:cNvSpPr/>
          <p:nvPr userDrawn="1"/>
        </p:nvSpPr>
        <p:spPr bwMode="auto">
          <a:xfrm rot="1800000">
            <a:off x="94781" y="3208723"/>
            <a:ext cx="581815" cy="511575"/>
          </a:xfrm>
          <a:prstGeom prst="hexagon">
            <a:avLst>
              <a:gd name="adj" fmla="val 27839"/>
              <a:gd name="vf" fmla="val 115470"/>
            </a:avLst>
          </a:prstGeom>
          <a:solidFill>
            <a:srgbClr val="002060"/>
          </a:solidFill>
          <a:ln w="19050" cap="flat" cmpd="sng" algn="ctr">
            <a:solidFill>
              <a:srgbClr val="002060"/>
            </a:solidFill>
            <a:prstDash val="sysDot"/>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2200" b="0" i="0" u="none" strike="noStrike" cap="none" normalizeH="0" baseline="0" smtClean="0">
              <a:ln>
                <a:noFill/>
              </a:ln>
              <a:solidFill>
                <a:schemeClr val="hlink"/>
              </a:solidFill>
              <a:effectLst/>
              <a:latin typeface="Arial" panose="020B0604020202020204" pitchFamily="34" charset="0"/>
            </a:endParaRPr>
          </a:p>
        </p:txBody>
      </p:sp>
      <p:sp>
        <p:nvSpPr>
          <p:cNvPr id="23" name="六边形 22">
            <a:hlinkClick r:id="rId4" action="ppaction://hlinksldjump"/>
          </p:cNvPr>
          <p:cNvSpPr/>
          <p:nvPr userDrawn="1"/>
        </p:nvSpPr>
        <p:spPr bwMode="auto">
          <a:xfrm rot="1800000">
            <a:off x="262569" y="1464243"/>
            <a:ext cx="581815" cy="511575"/>
          </a:xfrm>
          <a:prstGeom prst="hexagon">
            <a:avLst>
              <a:gd name="adj" fmla="val 27839"/>
              <a:gd name="vf" fmla="val 115470"/>
            </a:avLst>
          </a:prstGeom>
          <a:solidFill>
            <a:srgbClr val="E1E1E1"/>
          </a:solidFill>
          <a:ln w="19050" cap="flat" cmpd="sng" algn="ctr">
            <a:solidFill>
              <a:schemeClr val="bg1">
                <a:lumMod val="75000"/>
              </a:schemeClr>
            </a:solidFill>
            <a:prstDash val="sysDot"/>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2200" b="0" i="0" u="none" strike="noStrike" cap="none" normalizeH="0" baseline="0" smtClean="0">
              <a:ln>
                <a:noFill/>
              </a:ln>
              <a:solidFill>
                <a:schemeClr val="hlink"/>
              </a:solidFill>
              <a:effectLst/>
              <a:latin typeface="Arial" panose="020B0604020202020204" pitchFamily="34" charset="0"/>
            </a:endParaRPr>
          </a:p>
        </p:txBody>
      </p:sp>
      <p:sp>
        <p:nvSpPr>
          <p:cNvPr id="25" name="六边形 24">
            <a:hlinkClick r:id="rId5" action="ppaction://hlinksldjump"/>
          </p:cNvPr>
          <p:cNvSpPr/>
          <p:nvPr userDrawn="1"/>
        </p:nvSpPr>
        <p:spPr bwMode="auto">
          <a:xfrm rot="1800000">
            <a:off x="256708" y="286633"/>
            <a:ext cx="581815" cy="511575"/>
          </a:xfrm>
          <a:prstGeom prst="hexagon">
            <a:avLst>
              <a:gd name="adj" fmla="val 27839"/>
              <a:gd name="vf" fmla="val 115470"/>
            </a:avLst>
          </a:prstGeom>
          <a:solidFill>
            <a:srgbClr val="E1E1E1"/>
          </a:solidFill>
          <a:ln w="19050" cap="flat" cmpd="sng" algn="ctr">
            <a:solidFill>
              <a:schemeClr val="bg1">
                <a:lumMod val="75000"/>
              </a:schemeClr>
            </a:solidFill>
            <a:prstDash val="sysDot"/>
            <a:round/>
            <a:headEnd type="none" w="med" len="med"/>
            <a:tailEnd type="none" w="med" len="med"/>
          </a:ln>
          <a:effectLst/>
          <a:ex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2200" b="0" i="0" u="none" strike="noStrike" cap="none" normalizeH="0" baseline="0" smtClean="0">
              <a:ln>
                <a:noFill/>
              </a:ln>
              <a:solidFill>
                <a:schemeClr val="hlink"/>
              </a:solidFill>
              <a:effectLst/>
              <a:latin typeface="Arial" panose="020B0604020202020204" pitchFamily="34" charset="0"/>
            </a:endParaRPr>
          </a:p>
        </p:txBody>
      </p:sp>
      <p:sp>
        <p:nvSpPr>
          <p:cNvPr id="27" name="六边形 26">
            <a:hlinkClick r:id="rId2" action="ppaction://hlinksldjump"/>
          </p:cNvPr>
          <p:cNvSpPr/>
          <p:nvPr userDrawn="1"/>
        </p:nvSpPr>
        <p:spPr bwMode="auto">
          <a:xfrm rot="1800000">
            <a:off x="88920" y="875438"/>
            <a:ext cx="581815" cy="511575"/>
          </a:xfrm>
          <a:prstGeom prst="hexagon">
            <a:avLst>
              <a:gd name="adj" fmla="val 27839"/>
              <a:gd name="vf" fmla="val 115470"/>
            </a:avLst>
          </a:prstGeom>
          <a:solidFill>
            <a:srgbClr val="E1E1E1"/>
          </a:solidFill>
          <a:ln w="19050" cap="flat" cmpd="sng" algn="ctr">
            <a:solidFill>
              <a:schemeClr val="bg1">
                <a:lumMod val="75000"/>
              </a:schemeClr>
            </a:solidFill>
            <a:prstDash val="sysDot"/>
            <a:round/>
            <a:headEnd type="none" w="med" len="med"/>
            <a:tailEnd type="none" w="med" len="med"/>
          </a:ln>
          <a:effectLst/>
          <a:ex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2200" b="0" i="0" u="none" strike="noStrike" cap="none" normalizeH="0" baseline="0" smtClean="0">
              <a:ln>
                <a:noFill/>
              </a:ln>
              <a:solidFill>
                <a:schemeClr val="hlink"/>
              </a:solidFill>
              <a:effectLst/>
              <a:latin typeface="Arial" panose="020B0604020202020204" pitchFamily="34" charset="0"/>
            </a:endParaRPr>
          </a:p>
        </p:txBody>
      </p:sp>
      <p:sp>
        <p:nvSpPr>
          <p:cNvPr id="29" name="六边形 28">
            <a:hlinkClick r:id="rId6" action="ppaction://hlinksldjump"/>
          </p:cNvPr>
          <p:cNvSpPr/>
          <p:nvPr userDrawn="1"/>
        </p:nvSpPr>
        <p:spPr bwMode="auto">
          <a:xfrm rot="1800000">
            <a:off x="88920" y="2062541"/>
            <a:ext cx="581815" cy="511575"/>
          </a:xfrm>
          <a:prstGeom prst="hexagon">
            <a:avLst>
              <a:gd name="adj" fmla="val 27839"/>
              <a:gd name="vf" fmla="val 115470"/>
            </a:avLst>
          </a:prstGeom>
          <a:solidFill>
            <a:srgbClr val="E1E1E1"/>
          </a:solidFill>
          <a:ln w="19050" cap="flat" cmpd="sng" algn="ctr">
            <a:solidFill>
              <a:schemeClr val="bg1">
                <a:lumMod val="75000"/>
              </a:schemeClr>
            </a:solidFill>
            <a:prstDash val="sysDot"/>
            <a:round/>
            <a:headEnd type="none" w="med" len="med"/>
            <a:tailEnd type="none" w="med" len="med"/>
          </a:ln>
          <a:effectLst/>
          <a:ex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2200" b="0" i="0" u="none" strike="noStrike" cap="none" normalizeH="0" baseline="0" smtClean="0">
              <a:ln>
                <a:noFill/>
              </a:ln>
              <a:solidFill>
                <a:schemeClr val="hlink"/>
              </a:solidFill>
              <a:effectLst/>
              <a:latin typeface="Arial" panose="020B0604020202020204" pitchFamily="34" charset="0"/>
            </a:endParaRPr>
          </a:p>
        </p:txBody>
      </p:sp>
      <p:sp>
        <p:nvSpPr>
          <p:cNvPr id="31" name="六边形 30">
            <a:hlinkClick r:id="rId6" action="ppaction://hlinksldjump"/>
          </p:cNvPr>
          <p:cNvSpPr/>
          <p:nvPr userDrawn="1"/>
        </p:nvSpPr>
        <p:spPr bwMode="auto">
          <a:xfrm rot="1800000">
            <a:off x="256708" y="2619918"/>
            <a:ext cx="581815" cy="511575"/>
          </a:xfrm>
          <a:prstGeom prst="hexagon">
            <a:avLst>
              <a:gd name="adj" fmla="val 27839"/>
              <a:gd name="vf" fmla="val 115470"/>
            </a:avLst>
          </a:prstGeom>
          <a:solidFill>
            <a:srgbClr val="E1E1E1"/>
          </a:solidFill>
          <a:ln w="19050" cap="flat" cmpd="sng" algn="ctr">
            <a:solidFill>
              <a:schemeClr val="bg1">
                <a:lumMod val="75000"/>
              </a:schemeClr>
            </a:solidFill>
            <a:prstDash val="sysDot"/>
            <a:round/>
            <a:headEnd type="none" w="med" len="med"/>
            <a:tailEnd type="none" w="med" len="med"/>
          </a:ln>
          <a:effectLst/>
          <a:ex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2200" b="0" i="0" u="none" strike="noStrike" cap="none" normalizeH="0" baseline="0" smtClean="0">
              <a:ln>
                <a:noFill/>
              </a:ln>
              <a:solidFill>
                <a:schemeClr val="hlink"/>
              </a:solidFill>
              <a:effectLst/>
              <a:latin typeface="Arial" panose="020B0604020202020204" pitchFamily="34" charset="0"/>
            </a:endParaRPr>
          </a:p>
        </p:txBody>
      </p:sp>
      <p:sp>
        <p:nvSpPr>
          <p:cNvPr id="17" name="标题 1"/>
          <p:cNvSpPr>
            <a:spLocks noGrp="1"/>
          </p:cNvSpPr>
          <p:nvPr>
            <p:ph type="title"/>
          </p:nvPr>
        </p:nvSpPr>
        <p:spPr>
          <a:xfrm>
            <a:off x="1023703" y="226221"/>
            <a:ext cx="8460542" cy="450407"/>
          </a:xfrm>
          <a:prstGeom prst="rect">
            <a:avLst/>
          </a:prstGeom>
        </p:spPr>
        <p:txBody>
          <a:bodyPr/>
          <a:lstStyle>
            <a:lvl1pPr>
              <a:defRPr b="0">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20" name="Line 4"/>
          <p:cNvSpPr>
            <a:spLocks noChangeShapeType="1"/>
          </p:cNvSpPr>
          <p:nvPr userDrawn="1"/>
        </p:nvSpPr>
        <p:spPr bwMode="auto">
          <a:xfrm flipV="1">
            <a:off x="1098134" y="702105"/>
            <a:ext cx="8386111" cy="0"/>
          </a:xfrm>
          <a:prstGeom prst="line">
            <a:avLst/>
          </a:prstGeom>
          <a:noFill/>
          <a:ln w="9525">
            <a:solidFill>
              <a:schemeClr val="tx1"/>
            </a:solidFill>
            <a:round/>
            <a:headEnd/>
            <a:tailEnd/>
          </a:ln>
        </p:spPr>
        <p:txBody>
          <a:bodyPr/>
          <a:lstStyle/>
          <a:p>
            <a:pPr>
              <a:defRPr/>
            </a:pPr>
            <a:endParaRPr lang="zh-CN" altLang="en-US"/>
          </a:p>
        </p:txBody>
      </p:sp>
      <p:pic>
        <p:nvPicPr>
          <p:cNvPr id="21" name="图片 20"/>
          <p:cNvPicPr>
            <a:picLocks noChangeAspect="1"/>
          </p:cNvPicPr>
          <p:nvPr userDrawn="1"/>
        </p:nvPicPr>
        <p:blipFill>
          <a:blip r:embed="rId7">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7595115" y="2361588"/>
            <a:ext cx="4538330" cy="4538330"/>
          </a:xfrm>
          <a:prstGeom prst="rect">
            <a:avLst/>
          </a:prstGeom>
        </p:spPr>
      </p:pic>
      <p:sp>
        <p:nvSpPr>
          <p:cNvPr id="22" name="矩形 21"/>
          <p:cNvSpPr/>
          <p:nvPr userDrawn="1"/>
        </p:nvSpPr>
        <p:spPr bwMode="auto">
          <a:xfrm>
            <a:off x="7114878" y="2170066"/>
            <a:ext cx="5018567" cy="4546600"/>
          </a:xfrm>
          <a:prstGeom prst="rect">
            <a:avLst/>
          </a:prstGeom>
          <a:solidFill>
            <a:schemeClr val="bg1">
              <a:alpha val="82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2200" b="0" i="0" u="none" strike="noStrike" cap="none" normalizeH="0" baseline="0" smtClean="0">
              <a:ln>
                <a:noFill/>
              </a:ln>
              <a:solidFill>
                <a:schemeClr val="hlink"/>
              </a:solidFill>
              <a:effectLst/>
              <a:latin typeface="Arial" panose="020B0604020202020204" pitchFamily="34" charset="0"/>
            </a:endParaRPr>
          </a:p>
        </p:txBody>
      </p:sp>
      <p:sp>
        <p:nvSpPr>
          <p:cNvPr id="33" name="内容占位符 2"/>
          <p:cNvSpPr>
            <a:spLocks noGrp="1"/>
          </p:cNvSpPr>
          <p:nvPr>
            <p:ph idx="1"/>
          </p:nvPr>
        </p:nvSpPr>
        <p:spPr>
          <a:xfrm>
            <a:off x="1146054" y="1063256"/>
            <a:ext cx="10507230" cy="5266782"/>
          </a:xfrm>
          <a:prstGeom prst="rect">
            <a:avLst/>
          </a:prstGeom>
        </p:spPr>
        <p:txBody>
          <a:bodyPr/>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r>
              <a:rPr lang="en-US" altLang="zh-CN" dirty="0" smtClean="0"/>
              <a:t>z</a:t>
            </a:r>
            <a:endParaRPr lang="zh-CN" altLang="en-US" dirty="0"/>
          </a:p>
        </p:txBody>
      </p:sp>
      <p:sp>
        <p:nvSpPr>
          <p:cNvPr id="34" name="内容占位符 8">
            <a:hlinkClick r:id="rId2" action="ppaction://hlinksldjump"/>
          </p:cNvPr>
          <p:cNvSpPr txBox="1">
            <a:spLocks/>
          </p:cNvSpPr>
          <p:nvPr userDrawn="1"/>
        </p:nvSpPr>
        <p:spPr bwMode="auto">
          <a:xfrm>
            <a:off x="73556" y="986086"/>
            <a:ext cx="610475" cy="30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indent="0" algn="ctr">
              <a:buFont typeface="Wingdings" panose="05000000000000000000" pitchFamily="2" charset="2"/>
              <a:buNone/>
            </a:pPr>
            <a:r>
              <a:rPr lang="zh-CN" altLang="en-US" sz="1300" dirty="0" smtClean="0">
                <a:solidFill>
                  <a:schemeClr val="bg1">
                    <a:lumMod val="50000"/>
                  </a:schemeClr>
                </a:solidFill>
                <a:latin typeface="微软雅黑" panose="020B0503020204020204" pitchFamily="34" charset="-122"/>
                <a:ea typeface="微软雅黑" panose="020B0503020204020204" pitchFamily="34" charset="-122"/>
              </a:rPr>
              <a:t>安全</a:t>
            </a:r>
            <a:endParaRPr lang="en-US" altLang="zh-CN" sz="1300" dirty="0" smtClean="0">
              <a:solidFill>
                <a:schemeClr val="bg1">
                  <a:lumMod val="50000"/>
                </a:schemeClr>
              </a:solidFill>
              <a:latin typeface="微软雅黑" panose="020B0503020204020204" pitchFamily="34" charset="-122"/>
              <a:ea typeface="微软雅黑" panose="020B0503020204020204" pitchFamily="34" charset="-122"/>
            </a:endParaRPr>
          </a:p>
        </p:txBody>
      </p:sp>
      <p:sp>
        <p:nvSpPr>
          <p:cNvPr id="35" name="内容占位符 8">
            <a:hlinkClick r:id="rId5" action="ppaction://hlinksldjump"/>
          </p:cNvPr>
          <p:cNvSpPr txBox="1">
            <a:spLocks/>
          </p:cNvSpPr>
          <p:nvPr userDrawn="1"/>
        </p:nvSpPr>
        <p:spPr bwMode="auto">
          <a:xfrm>
            <a:off x="264048" y="397281"/>
            <a:ext cx="563644" cy="30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indent="0" algn="ctr">
              <a:buFont typeface="Wingdings" panose="05000000000000000000" pitchFamily="2" charset="2"/>
              <a:buNone/>
            </a:pPr>
            <a:r>
              <a:rPr lang="zh-CN" altLang="en-US" sz="1300" b="0" dirty="0" smtClean="0">
                <a:solidFill>
                  <a:srgbClr val="7F7F7F"/>
                </a:solidFill>
                <a:latin typeface="微软雅黑" panose="020B0503020204020204" pitchFamily="34" charset="-122"/>
                <a:ea typeface="微软雅黑" panose="020B0503020204020204" pitchFamily="34" charset="-122"/>
              </a:rPr>
              <a:t>概述</a:t>
            </a:r>
            <a:endParaRPr lang="en-US" altLang="zh-CN" sz="1300" b="0" dirty="0" smtClean="0">
              <a:solidFill>
                <a:srgbClr val="7F7F7F"/>
              </a:solidFill>
              <a:latin typeface="微软雅黑" panose="020B0503020204020204" pitchFamily="34" charset="-122"/>
              <a:ea typeface="微软雅黑" panose="020B0503020204020204" pitchFamily="34" charset="-122"/>
            </a:endParaRPr>
          </a:p>
        </p:txBody>
      </p:sp>
      <p:sp>
        <p:nvSpPr>
          <p:cNvPr id="36" name="内容占位符 8">
            <a:hlinkClick r:id="rId3" action="ppaction://hlinksldjump"/>
          </p:cNvPr>
          <p:cNvSpPr txBox="1">
            <a:spLocks/>
          </p:cNvSpPr>
          <p:nvPr userDrawn="1"/>
        </p:nvSpPr>
        <p:spPr bwMode="auto">
          <a:xfrm>
            <a:off x="82778" y="3319371"/>
            <a:ext cx="584322" cy="30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indent="0" algn="ctr">
              <a:buNone/>
            </a:pPr>
            <a:r>
              <a:rPr lang="zh-CN" altLang="en-US" sz="1300" b="1" dirty="0" smtClean="0">
                <a:solidFill>
                  <a:schemeClr val="bg1"/>
                </a:solidFill>
                <a:latin typeface="微软雅黑" panose="020B0503020204020204" pitchFamily="34" charset="-122"/>
                <a:ea typeface="微软雅黑" panose="020B0503020204020204" pitchFamily="34" charset="-122"/>
              </a:rPr>
              <a:t>案例</a:t>
            </a:r>
          </a:p>
        </p:txBody>
      </p:sp>
      <p:sp>
        <p:nvSpPr>
          <p:cNvPr id="37" name="内容占位符 8">
            <a:hlinkClick r:id="rId4" action="ppaction://hlinksldjump"/>
          </p:cNvPr>
          <p:cNvSpPr txBox="1">
            <a:spLocks/>
          </p:cNvSpPr>
          <p:nvPr userDrawn="1"/>
        </p:nvSpPr>
        <p:spPr bwMode="auto">
          <a:xfrm>
            <a:off x="242782" y="1574891"/>
            <a:ext cx="601546" cy="30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indent="0" algn="ctr">
              <a:buNone/>
            </a:pPr>
            <a:r>
              <a:rPr lang="zh-CN" altLang="en-US" sz="1300" dirty="0" smtClean="0">
                <a:solidFill>
                  <a:schemeClr val="bg1">
                    <a:lumMod val="50000"/>
                  </a:schemeClr>
                </a:solidFill>
                <a:latin typeface="微软雅黑" panose="020B0503020204020204" pitchFamily="34" charset="-122"/>
                <a:ea typeface="微软雅黑" panose="020B0503020204020204" pitchFamily="34" charset="-122"/>
              </a:rPr>
              <a:t>性能</a:t>
            </a:r>
            <a:endParaRPr lang="en-US" altLang="zh-CN" sz="1300" dirty="0" smtClean="0">
              <a:solidFill>
                <a:schemeClr val="bg1">
                  <a:lumMod val="50000"/>
                </a:schemeClr>
              </a:solidFill>
              <a:latin typeface="微软雅黑" panose="020B0503020204020204" pitchFamily="34" charset="-122"/>
              <a:ea typeface="微软雅黑" panose="020B0503020204020204" pitchFamily="34" charset="-122"/>
            </a:endParaRPr>
          </a:p>
        </p:txBody>
      </p:sp>
      <p:sp>
        <p:nvSpPr>
          <p:cNvPr id="38" name="内容占位符 8">
            <a:hlinkClick r:id="rId4" action="ppaction://hlinksldjump"/>
          </p:cNvPr>
          <p:cNvSpPr txBox="1">
            <a:spLocks/>
          </p:cNvSpPr>
          <p:nvPr userDrawn="1"/>
        </p:nvSpPr>
        <p:spPr bwMode="auto">
          <a:xfrm>
            <a:off x="73207" y="2163696"/>
            <a:ext cx="601546" cy="30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indent="0" algn="ctr">
              <a:buNone/>
            </a:pPr>
            <a:r>
              <a:rPr lang="zh-CN" altLang="en-US" sz="1300" dirty="0" smtClean="0">
                <a:solidFill>
                  <a:schemeClr val="bg1">
                    <a:lumMod val="50000"/>
                  </a:schemeClr>
                </a:solidFill>
                <a:latin typeface="微软雅黑" panose="020B0503020204020204" pitchFamily="34" charset="-122"/>
                <a:ea typeface="微软雅黑" panose="020B0503020204020204" pitchFamily="34" charset="-122"/>
              </a:rPr>
              <a:t>部署</a:t>
            </a:r>
            <a:endParaRPr lang="en-US" altLang="zh-CN" sz="1300" dirty="0" smtClean="0">
              <a:solidFill>
                <a:schemeClr val="bg1">
                  <a:lumMod val="50000"/>
                </a:schemeClr>
              </a:solidFill>
              <a:latin typeface="微软雅黑" panose="020B0503020204020204" pitchFamily="34" charset="-122"/>
              <a:ea typeface="微软雅黑" panose="020B0503020204020204" pitchFamily="34" charset="-122"/>
            </a:endParaRPr>
          </a:p>
        </p:txBody>
      </p:sp>
      <p:sp>
        <p:nvSpPr>
          <p:cNvPr id="39" name="内容占位符 8">
            <a:hlinkClick r:id="rId6" action="ppaction://hlinksldjump"/>
          </p:cNvPr>
          <p:cNvSpPr txBox="1">
            <a:spLocks/>
          </p:cNvSpPr>
          <p:nvPr userDrawn="1"/>
        </p:nvSpPr>
        <p:spPr bwMode="auto">
          <a:xfrm>
            <a:off x="264048" y="2730566"/>
            <a:ext cx="565892" cy="30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indent="0" algn="ctr">
              <a:buNone/>
            </a:pPr>
            <a:r>
              <a:rPr lang="zh-CN" altLang="en-US" sz="1300" dirty="0" smtClean="0">
                <a:solidFill>
                  <a:schemeClr val="bg1">
                    <a:lumMod val="50000"/>
                  </a:schemeClr>
                </a:solidFill>
                <a:latin typeface="微软雅黑" panose="020B0503020204020204" pitchFamily="34" charset="-122"/>
                <a:ea typeface="微软雅黑" panose="020B0503020204020204" pitchFamily="34" charset="-122"/>
              </a:rPr>
              <a:t>服务</a:t>
            </a:r>
            <a:endParaRPr lang="en-US" altLang="zh-CN" sz="1300" dirty="0" smtClean="0">
              <a:solidFill>
                <a:schemeClr val="bg1">
                  <a:lumMod val="50000"/>
                </a:schemeClr>
              </a:solidFill>
              <a:latin typeface="微软雅黑" panose="020B0503020204020204" pitchFamily="34" charset="-122"/>
              <a:ea typeface="微软雅黑" panose="020B0503020204020204" pitchFamily="34" charset="-122"/>
            </a:endParaRPr>
          </a:p>
        </p:txBody>
      </p:sp>
      <p:pic>
        <p:nvPicPr>
          <p:cNvPr id="24" name="图片 23"/>
          <p:cNvPicPr>
            <a:picLocks noChangeAspect="1"/>
          </p:cNvPicPr>
          <p:nvPr userDrawn="1"/>
        </p:nvPicPr>
        <p:blipFill rotWithShape="1">
          <a:blip r:embed="rId8" cstate="print">
            <a:extLst>
              <a:ext uri="{28A0092B-C50C-407E-A947-70E740481C1C}">
                <a14:useLocalDpi xmlns:a14="http://schemas.microsoft.com/office/drawing/2010/main" val="0"/>
              </a:ext>
            </a:extLst>
          </a:blip>
          <a:srcRect l="74650" t="-35976" r="4966" b="61222"/>
          <a:stretch/>
        </p:blipFill>
        <p:spPr>
          <a:xfrm>
            <a:off x="-5861" y="10885"/>
            <a:ext cx="957943" cy="6847115"/>
          </a:xfrm>
          <a:prstGeom prst="rect">
            <a:avLst/>
          </a:prstGeom>
        </p:spPr>
      </p:pic>
    </p:spTree>
    <p:extLst>
      <p:ext uri="{BB962C8B-B14F-4D97-AF65-F5344CB8AC3E}">
        <p14:creationId xmlns:p14="http://schemas.microsoft.com/office/powerpoint/2010/main" val="3000569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ackground_1">
    <p:spTree>
      <p:nvGrpSpPr>
        <p:cNvPr id="1" name=""/>
        <p:cNvGrpSpPr/>
        <p:nvPr/>
      </p:nvGrpSpPr>
      <p:grpSpPr>
        <a:xfrm>
          <a:off x="0" y="0"/>
          <a:ext cx="0" cy="0"/>
          <a:chOff x="0" y="0"/>
          <a:chExt cx="0" cy="0"/>
        </a:xfrm>
      </p:grpSpPr>
      <p:sp>
        <p:nvSpPr>
          <p:cNvPr id="2" name="Rectangle 26"/>
          <p:cNvSpPr/>
          <p:nvPr userDrawn="1"/>
        </p:nvSpPr>
        <p:spPr>
          <a:xfrm>
            <a:off x="0" y="0"/>
            <a:ext cx="12192000" cy="6858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121912" tIns="60956" rIns="121912" bIns="60956" anchor="ctr"/>
          <a:lstStyle/>
          <a:p>
            <a:pPr algn="ctr" defTabSz="609541" fontAlgn="auto">
              <a:spcBef>
                <a:spcPts val="0"/>
              </a:spcBef>
              <a:spcAft>
                <a:spcPts val="0"/>
              </a:spcAft>
              <a:defRPr/>
            </a:pPr>
            <a:endParaRPr lang="en-US" b="0" dirty="0">
              <a:solidFill>
                <a:srgbClr val="2D2D40"/>
              </a:solidFill>
            </a:endParaRPr>
          </a:p>
        </p:txBody>
      </p:sp>
      <p:sp>
        <p:nvSpPr>
          <p:cNvPr id="3" name="TextBox 13"/>
          <p:cNvSpPr txBox="1"/>
          <p:nvPr userDrawn="1"/>
        </p:nvSpPr>
        <p:spPr>
          <a:xfrm>
            <a:off x="11677652" y="97367"/>
            <a:ext cx="410633" cy="287315"/>
          </a:xfrm>
          <a:prstGeom prst="rect">
            <a:avLst/>
          </a:prstGeom>
          <a:noFill/>
        </p:spPr>
        <p:txBody>
          <a:bodyPr lIns="121912" tIns="60956" rIns="121912" bIns="60956">
            <a:spAutoFit/>
          </a:bodyPr>
          <a:lstStyle/>
          <a:p>
            <a:pPr defTabSz="609541" fontAlgn="auto">
              <a:spcBef>
                <a:spcPts val="0"/>
              </a:spcBef>
              <a:spcAft>
                <a:spcPts val="0"/>
              </a:spcAft>
              <a:defRPr/>
            </a:pPr>
            <a:fld id="{437677DC-CEA9-4C88-BBA1-8CFE0CC54B8F}" type="slidenum">
              <a:rPr lang="en-US" sz="1067" b="0">
                <a:solidFill>
                  <a:srgbClr val="FFFFFF"/>
                </a:solidFill>
                <a:latin typeface="Arial"/>
                <a:ea typeface=""/>
                <a:cs typeface=""/>
              </a:rPr>
              <a:pPr defTabSz="609541" fontAlgn="auto">
                <a:spcBef>
                  <a:spcPts val="0"/>
                </a:spcBef>
                <a:spcAft>
                  <a:spcPts val="0"/>
                </a:spcAft>
                <a:defRPr/>
              </a:pPr>
              <a:t>‹#›</a:t>
            </a:fld>
            <a:endParaRPr lang="en-US" sz="1067" b="0" dirty="0">
              <a:solidFill>
                <a:srgbClr val="FFFFFF"/>
              </a:solidFill>
              <a:latin typeface="Arial"/>
              <a:ea typeface=""/>
              <a:cs typeface=""/>
            </a:endParaRPr>
          </a:p>
        </p:txBody>
      </p:sp>
      <p:sp>
        <p:nvSpPr>
          <p:cNvPr id="4" name="TextBox 36"/>
          <p:cNvSpPr txBox="1"/>
          <p:nvPr userDrawn="1"/>
        </p:nvSpPr>
        <p:spPr>
          <a:xfrm>
            <a:off x="203201" y="97367"/>
            <a:ext cx="529167" cy="287315"/>
          </a:xfrm>
          <a:prstGeom prst="rect">
            <a:avLst/>
          </a:prstGeom>
          <a:noFill/>
        </p:spPr>
        <p:txBody>
          <a:bodyPr lIns="121912" tIns="60956" rIns="121912" bIns="60956">
            <a:spAutoFit/>
          </a:bodyPr>
          <a:lstStyle/>
          <a:p>
            <a:pPr defTabSz="609541" fontAlgn="auto">
              <a:spcBef>
                <a:spcPts val="0"/>
              </a:spcBef>
              <a:spcAft>
                <a:spcPts val="0"/>
              </a:spcAft>
              <a:defRPr/>
            </a:pPr>
            <a:r>
              <a:rPr lang="en-US" sz="1067" b="0" dirty="0">
                <a:solidFill>
                  <a:srgbClr val="FFFFFF"/>
                </a:solidFill>
                <a:latin typeface="Arial"/>
                <a:ea typeface=""/>
                <a:cs typeface="Arial"/>
              </a:rPr>
              <a:t>IBM</a:t>
            </a:r>
          </a:p>
        </p:txBody>
      </p:sp>
      <p:pic>
        <p:nvPicPr>
          <p:cNvPr id="5" name="Picture 5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rot="10800000" flipH="1" flipV="1">
            <a:off x="11512551" y="6472767"/>
            <a:ext cx="520700" cy="209551"/>
          </a:xfrm>
          <a:prstGeom prst="rect">
            <a:avLst/>
          </a:prstGeom>
          <a:noFill/>
          <a:ln w="9525">
            <a:noFill/>
            <a:miter lim="800000"/>
            <a:headEnd/>
            <a:tailEnd/>
          </a:ln>
        </p:spPr>
      </p:pic>
    </p:spTree>
    <p:extLst>
      <p:ext uri="{BB962C8B-B14F-4D97-AF65-F5344CB8AC3E}">
        <p14:creationId xmlns:p14="http://schemas.microsoft.com/office/powerpoint/2010/main" val="14665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ackground_2">
    <p:spTree>
      <p:nvGrpSpPr>
        <p:cNvPr id="1" name=""/>
        <p:cNvGrpSpPr/>
        <p:nvPr/>
      </p:nvGrpSpPr>
      <p:grpSpPr>
        <a:xfrm>
          <a:off x="0" y="0"/>
          <a:ext cx="0" cy="0"/>
          <a:chOff x="0" y="0"/>
          <a:chExt cx="0" cy="0"/>
        </a:xfrm>
      </p:grpSpPr>
      <p:sp>
        <p:nvSpPr>
          <p:cNvPr id="2" name="TextBox 13"/>
          <p:cNvSpPr txBox="1"/>
          <p:nvPr userDrawn="1"/>
        </p:nvSpPr>
        <p:spPr>
          <a:xfrm>
            <a:off x="11677652" y="97367"/>
            <a:ext cx="410633" cy="287315"/>
          </a:xfrm>
          <a:prstGeom prst="rect">
            <a:avLst/>
          </a:prstGeom>
          <a:noFill/>
        </p:spPr>
        <p:txBody>
          <a:bodyPr lIns="121912" tIns="60956" rIns="121912" bIns="60956">
            <a:spAutoFit/>
          </a:bodyPr>
          <a:lstStyle/>
          <a:p>
            <a:pPr defTabSz="609541" fontAlgn="auto">
              <a:spcBef>
                <a:spcPts val="0"/>
              </a:spcBef>
              <a:spcAft>
                <a:spcPts val="0"/>
              </a:spcAft>
              <a:defRPr/>
            </a:pPr>
            <a:fld id="{8E1F3A12-2A84-4D68-994D-D449F949910E}" type="slidenum">
              <a:rPr lang="en-US" sz="1067" b="0">
                <a:solidFill>
                  <a:srgbClr val="2D2D2D"/>
                </a:solidFill>
                <a:latin typeface="Arial"/>
                <a:ea typeface=""/>
                <a:cs typeface=""/>
              </a:rPr>
              <a:pPr defTabSz="609541" fontAlgn="auto">
                <a:spcBef>
                  <a:spcPts val="0"/>
                </a:spcBef>
                <a:spcAft>
                  <a:spcPts val="0"/>
                </a:spcAft>
                <a:defRPr/>
              </a:pPr>
              <a:t>‹#›</a:t>
            </a:fld>
            <a:endParaRPr lang="en-US" sz="1067" b="0" dirty="0">
              <a:solidFill>
                <a:srgbClr val="2D2D2D"/>
              </a:solidFill>
              <a:latin typeface="Arial"/>
              <a:ea typeface=""/>
              <a:cs typeface=""/>
            </a:endParaRPr>
          </a:p>
        </p:txBody>
      </p:sp>
      <p:sp>
        <p:nvSpPr>
          <p:cNvPr id="4" name="TextBox 38"/>
          <p:cNvSpPr txBox="1"/>
          <p:nvPr userDrawn="1"/>
        </p:nvSpPr>
        <p:spPr>
          <a:xfrm>
            <a:off x="1661585" y="25400"/>
            <a:ext cx="1748367" cy="779949"/>
          </a:xfrm>
          <a:prstGeom prst="rect">
            <a:avLst/>
          </a:prstGeom>
          <a:noFill/>
        </p:spPr>
        <p:txBody>
          <a:bodyPr lIns="121912" tIns="60956" rIns="121912" bIns="60956">
            <a:spAutoFit/>
          </a:bodyPr>
          <a:lstStyle/>
          <a:p>
            <a:pPr defTabSz="609541" fontAlgn="auto">
              <a:spcBef>
                <a:spcPts val="0"/>
              </a:spcBef>
              <a:spcAft>
                <a:spcPts val="0"/>
              </a:spcAft>
              <a:defRPr/>
            </a:pPr>
            <a:r>
              <a:rPr lang="nb-NO" sz="1067" b="0" dirty="0">
                <a:solidFill>
                  <a:srgbClr val="FFFFFF"/>
                </a:solidFill>
                <a:latin typeface="Arial"/>
                <a:ea typeface=""/>
                <a:cs typeface="Arial"/>
              </a:rPr>
              <a:t>Innovate. Disrupt. Transform. Fast. @Enterprise Scale.</a:t>
            </a:r>
          </a:p>
          <a:p>
            <a:pPr defTabSz="609541" fontAlgn="auto">
              <a:spcBef>
                <a:spcPts val="0"/>
              </a:spcBef>
              <a:spcAft>
                <a:spcPts val="0"/>
              </a:spcAft>
              <a:defRPr/>
            </a:pPr>
            <a:endParaRPr lang="en-US" sz="1067" b="0" dirty="0">
              <a:solidFill>
                <a:srgbClr val="2D2D2D"/>
              </a:solidFill>
              <a:latin typeface="Arial"/>
              <a:ea typeface=""/>
              <a:cs typeface="Arial"/>
            </a:endParaRPr>
          </a:p>
        </p:txBody>
      </p:sp>
      <p:pic>
        <p:nvPicPr>
          <p:cNvPr id="5" name="Picture 5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rot="10800000" flipH="1" flipV="1">
            <a:off x="11512551" y="6472767"/>
            <a:ext cx="520700" cy="209551"/>
          </a:xfrm>
          <a:prstGeom prst="rect">
            <a:avLst/>
          </a:prstGeom>
          <a:noFill/>
          <a:ln w="9525">
            <a:noFill/>
            <a:miter lim="800000"/>
            <a:headEnd/>
            <a:tailEnd/>
          </a:ln>
        </p:spPr>
      </p:pic>
    </p:spTree>
    <p:extLst>
      <p:ext uri="{BB962C8B-B14F-4D97-AF65-F5344CB8AC3E}">
        <p14:creationId xmlns:p14="http://schemas.microsoft.com/office/powerpoint/2010/main" val="1730764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ackground_2">
    <p:spTree>
      <p:nvGrpSpPr>
        <p:cNvPr id="1" name=""/>
        <p:cNvGrpSpPr/>
        <p:nvPr/>
      </p:nvGrpSpPr>
      <p:grpSpPr>
        <a:xfrm>
          <a:off x="0" y="0"/>
          <a:ext cx="0" cy="0"/>
          <a:chOff x="0" y="0"/>
          <a:chExt cx="0" cy="0"/>
        </a:xfrm>
      </p:grpSpPr>
      <p:sp>
        <p:nvSpPr>
          <p:cNvPr id="2" name="Rectangle 5"/>
          <p:cNvSpPr/>
          <p:nvPr userDrawn="1"/>
        </p:nvSpPr>
        <p:spPr>
          <a:xfrm>
            <a:off x="0" y="0"/>
            <a:ext cx="449580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912" tIns="60956" rIns="121912" bIns="60956" anchor="ctr"/>
          <a:lstStyle/>
          <a:p>
            <a:pPr algn="ctr" defTabSz="609541" fontAlgn="auto">
              <a:spcBef>
                <a:spcPts val="0"/>
              </a:spcBef>
              <a:spcAft>
                <a:spcPts val="0"/>
              </a:spcAft>
              <a:defRPr/>
            </a:pPr>
            <a:endParaRPr lang="en-US" b="0">
              <a:solidFill>
                <a:prstClr val="white"/>
              </a:solidFill>
            </a:endParaRPr>
          </a:p>
        </p:txBody>
      </p:sp>
      <p:sp>
        <p:nvSpPr>
          <p:cNvPr id="3" name="TextBox 13"/>
          <p:cNvSpPr txBox="1"/>
          <p:nvPr userDrawn="1"/>
        </p:nvSpPr>
        <p:spPr>
          <a:xfrm>
            <a:off x="11677652" y="97367"/>
            <a:ext cx="410633" cy="287315"/>
          </a:xfrm>
          <a:prstGeom prst="rect">
            <a:avLst/>
          </a:prstGeom>
          <a:noFill/>
        </p:spPr>
        <p:txBody>
          <a:bodyPr lIns="121912" tIns="60956" rIns="121912" bIns="60956">
            <a:spAutoFit/>
          </a:bodyPr>
          <a:lstStyle/>
          <a:p>
            <a:pPr defTabSz="609541" fontAlgn="auto">
              <a:spcBef>
                <a:spcPts val="0"/>
              </a:spcBef>
              <a:spcAft>
                <a:spcPts val="0"/>
              </a:spcAft>
              <a:defRPr/>
            </a:pPr>
            <a:fld id="{56A6B436-326E-49BA-8D5E-C57C06137468}" type="slidenum">
              <a:rPr lang="en-US" sz="1067" b="0">
                <a:solidFill>
                  <a:srgbClr val="2D2D2D"/>
                </a:solidFill>
                <a:latin typeface="Arial"/>
                <a:ea typeface=""/>
                <a:cs typeface=""/>
              </a:rPr>
              <a:pPr defTabSz="609541" fontAlgn="auto">
                <a:spcBef>
                  <a:spcPts val="0"/>
                </a:spcBef>
                <a:spcAft>
                  <a:spcPts val="0"/>
                </a:spcAft>
                <a:defRPr/>
              </a:pPr>
              <a:t>‹#›</a:t>
            </a:fld>
            <a:endParaRPr lang="en-US" sz="1067" b="0" dirty="0">
              <a:solidFill>
                <a:srgbClr val="2D2D2D"/>
              </a:solidFill>
              <a:latin typeface="Arial"/>
              <a:ea typeface=""/>
              <a:cs typeface=""/>
            </a:endParaRPr>
          </a:p>
        </p:txBody>
      </p:sp>
      <p:pic>
        <p:nvPicPr>
          <p:cNvPr id="5" name="Picture 5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rot="10800000" flipH="1" flipV="1">
            <a:off x="11512551" y="6472767"/>
            <a:ext cx="520700" cy="209551"/>
          </a:xfrm>
          <a:prstGeom prst="rect">
            <a:avLst/>
          </a:prstGeom>
          <a:noFill/>
          <a:ln w="9525">
            <a:noFill/>
            <a:miter lim="800000"/>
            <a:headEnd/>
            <a:tailEnd/>
          </a:ln>
        </p:spPr>
      </p:pic>
    </p:spTree>
    <p:extLst>
      <p:ext uri="{BB962C8B-B14F-4D97-AF65-F5344CB8AC3E}">
        <p14:creationId xmlns:p14="http://schemas.microsoft.com/office/powerpoint/2010/main" val="108674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ackground_3">
    <p:spTree>
      <p:nvGrpSpPr>
        <p:cNvPr id="1" name=""/>
        <p:cNvGrpSpPr/>
        <p:nvPr/>
      </p:nvGrpSpPr>
      <p:grpSpPr>
        <a:xfrm>
          <a:off x="0" y="0"/>
          <a:ext cx="0" cy="0"/>
          <a:chOff x="0" y="0"/>
          <a:chExt cx="0" cy="0"/>
        </a:xfrm>
      </p:grpSpPr>
      <p:sp>
        <p:nvSpPr>
          <p:cNvPr id="2" name="Rectangle 26"/>
          <p:cNvSpPr/>
          <p:nvPr userDrawn="1"/>
        </p:nvSpPr>
        <p:spPr>
          <a:xfrm>
            <a:off x="0" y="0"/>
            <a:ext cx="12192000" cy="6858000"/>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121912" tIns="60956" rIns="121912" bIns="60956" anchor="ctr"/>
          <a:lstStyle/>
          <a:p>
            <a:pPr algn="ctr" defTabSz="609541" fontAlgn="auto">
              <a:spcBef>
                <a:spcPts val="0"/>
              </a:spcBef>
              <a:spcAft>
                <a:spcPts val="0"/>
              </a:spcAft>
              <a:defRPr/>
            </a:pPr>
            <a:endParaRPr lang="en-US" b="0" dirty="0">
              <a:solidFill>
                <a:srgbClr val="2D2D40"/>
              </a:solidFill>
            </a:endParaRPr>
          </a:p>
        </p:txBody>
      </p:sp>
      <p:sp>
        <p:nvSpPr>
          <p:cNvPr id="3" name="TextBox 13"/>
          <p:cNvSpPr txBox="1"/>
          <p:nvPr userDrawn="1"/>
        </p:nvSpPr>
        <p:spPr>
          <a:xfrm>
            <a:off x="11677652" y="97367"/>
            <a:ext cx="410633" cy="287315"/>
          </a:xfrm>
          <a:prstGeom prst="rect">
            <a:avLst/>
          </a:prstGeom>
          <a:noFill/>
        </p:spPr>
        <p:txBody>
          <a:bodyPr lIns="121912" tIns="60956" rIns="121912" bIns="60956">
            <a:spAutoFit/>
          </a:bodyPr>
          <a:lstStyle/>
          <a:p>
            <a:pPr defTabSz="609541" fontAlgn="auto">
              <a:spcBef>
                <a:spcPts val="0"/>
              </a:spcBef>
              <a:spcAft>
                <a:spcPts val="0"/>
              </a:spcAft>
              <a:defRPr/>
            </a:pPr>
            <a:fld id="{F9F4E9B9-2BA5-4C15-B9D8-5A9C8367FBD8}" type="slidenum">
              <a:rPr lang="en-US" sz="1067" b="0">
                <a:solidFill>
                  <a:srgbClr val="FFFFFF"/>
                </a:solidFill>
                <a:latin typeface="Arial"/>
                <a:ea typeface=""/>
                <a:cs typeface=""/>
              </a:rPr>
              <a:pPr defTabSz="609541" fontAlgn="auto">
                <a:spcBef>
                  <a:spcPts val="0"/>
                </a:spcBef>
                <a:spcAft>
                  <a:spcPts val="0"/>
                </a:spcAft>
                <a:defRPr/>
              </a:pPr>
              <a:t>‹#›</a:t>
            </a:fld>
            <a:endParaRPr lang="en-US" sz="1067" b="0" dirty="0">
              <a:solidFill>
                <a:srgbClr val="FFFFFF"/>
              </a:solidFill>
              <a:latin typeface="Arial"/>
              <a:ea typeface=""/>
              <a:cs typeface=""/>
            </a:endParaRPr>
          </a:p>
        </p:txBody>
      </p:sp>
      <p:pic>
        <p:nvPicPr>
          <p:cNvPr id="5" name="Picture 5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rot="10800000" flipH="1" flipV="1">
            <a:off x="11512551" y="6472767"/>
            <a:ext cx="520700" cy="209551"/>
          </a:xfrm>
          <a:prstGeom prst="rect">
            <a:avLst/>
          </a:prstGeom>
          <a:noFill/>
          <a:ln w="9525">
            <a:noFill/>
            <a:miter lim="800000"/>
            <a:headEnd/>
            <a:tailEnd/>
          </a:ln>
        </p:spPr>
      </p:pic>
    </p:spTree>
    <p:extLst>
      <p:ext uri="{BB962C8B-B14F-4D97-AF65-F5344CB8AC3E}">
        <p14:creationId xmlns:p14="http://schemas.microsoft.com/office/powerpoint/2010/main" val="1302585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ackground_4">
    <p:spTree>
      <p:nvGrpSpPr>
        <p:cNvPr id="1" name=""/>
        <p:cNvGrpSpPr/>
        <p:nvPr/>
      </p:nvGrpSpPr>
      <p:grpSpPr>
        <a:xfrm>
          <a:off x="0" y="0"/>
          <a:ext cx="0" cy="0"/>
          <a:chOff x="0" y="0"/>
          <a:chExt cx="0" cy="0"/>
        </a:xfrm>
      </p:grpSpPr>
      <p:sp>
        <p:nvSpPr>
          <p:cNvPr id="2" name="Rectangle 26"/>
          <p:cNvSpPr/>
          <p:nvPr userDrawn="1"/>
        </p:nvSpPr>
        <p:spPr>
          <a:xfrm>
            <a:off x="0" y="0"/>
            <a:ext cx="12192000" cy="6858000"/>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lIns="121912" tIns="60956" rIns="121912" bIns="60956" anchor="ctr"/>
          <a:lstStyle/>
          <a:p>
            <a:pPr algn="ctr" defTabSz="609541" fontAlgn="auto">
              <a:spcBef>
                <a:spcPts val="0"/>
              </a:spcBef>
              <a:spcAft>
                <a:spcPts val="0"/>
              </a:spcAft>
              <a:defRPr/>
            </a:pPr>
            <a:endParaRPr lang="en-US" b="0" dirty="0">
              <a:solidFill>
                <a:prstClr val="white"/>
              </a:solidFill>
            </a:endParaRPr>
          </a:p>
        </p:txBody>
      </p:sp>
      <p:sp>
        <p:nvSpPr>
          <p:cNvPr id="3" name="TextBox 13"/>
          <p:cNvSpPr txBox="1"/>
          <p:nvPr userDrawn="1"/>
        </p:nvSpPr>
        <p:spPr>
          <a:xfrm>
            <a:off x="11677652" y="97367"/>
            <a:ext cx="410633" cy="287315"/>
          </a:xfrm>
          <a:prstGeom prst="rect">
            <a:avLst/>
          </a:prstGeom>
          <a:noFill/>
        </p:spPr>
        <p:txBody>
          <a:bodyPr lIns="121912" tIns="60956" rIns="121912" bIns="60956">
            <a:spAutoFit/>
          </a:bodyPr>
          <a:lstStyle/>
          <a:p>
            <a:pPr defTabSz="609541" fontAlgn="auto">
              <a:spcBef>
                <a:spcPts val="0"/>
              </a:spcBef>
              <a:spcAft>
                <a:spcPts val="0"/>
              </a:spcAft>
              <a:defRPr/>
            </a:pPr>
            <a:fld id="{56210390-5759-4733-BAF2-6BD4545638CC}" type="slidenum">
              <a:rPr lang="en-US" sz="1067" b="0">
                <a:solidFill>
                  <a:srgbClr val="2D2D2D"/>
                </a:solidFill>
                <a:latin typeface="Arial"/>
                <a:ea typeface=""/>
                <a:cs typeface=""/>
              </a:rPr>
              <a:pPr defTabSz="609541" fontAlgn="auto">
                <a:spcBef>
                  <a:spcPts val="0"/>
                </a:spcBef>
                <a:spcAft>
                  <a:spcPts val="0"/>
                </a:spcAft>
                <a:defRPr/>
              </a:pPr>
              <a:t>‹#›</a:t>
            </a:fld>
            <a:endParaRPr lang="en-US" sz="1067" b="0" dirty="0">
              <a:solidFill>
                <a:srgbClr val="2D2D2D"/>
              </a:solidFill>
              <a:latin typeface="Arial"/>
              <a:ea typeface=""/>
              <a:cs typeface=""/>
            </a:endParaRPr>
          </a:p>
        </p:txBody>
      </p:sp>
      <p:sp>
        <p:nvSpPr>
          <p:cNvPr id="4" name="TextBox 36"/>
          <p:cNvSpPr txBox="1"/>
          <p:nvPr userDrawn="1"/>
        </p:nvSpPr>
        <p:spPr>
          <a:xfrm>
            <a:off x="203201" y="97367"/>
            <a:ext cx="529167" cy="287315"/>
          </a:xfrm>
          <a:prstGeom prst="rect">
            <a:avLst/>
          </a:prstGeom>
          <a:noFill/>
        </p:spPr>
        <p:txBody>
          <a:bodyPr lIns="121912" tIns="60956" rIns="121912" bIns="60956">
            <a:spAutoFit/>
          </a:bodyPr>
          <a:lstStyle/>
          <a:p>
            <a:pPr defTabSz="609541" fontAlgn="auto">
              <a:spcBef>
                <a:spcPts val="0"/>
              </a:spcBef>
              <a:spcAft>
                <a:spcPts val="0"/>
              </a:spcAft>
              <a:defRPr/>
            </a:pPr>
            <a:r>
              <a:rPr lang="en-US" sz="1067" b="0" dirty="0">
                <a:solidFill>
                  <a:srgbClr val="2D2D2D"/>
                </a:solidFill>
                <a:latin typeface="Arial"/>
                <a:ea typeface=""/>
                <a:cs typeface="Arial"/>
              </a:rPr>
              <a:t>IBM</a:t>
            </a:r>
          </a:p>
        </p:txBody>
      </p:sp>
      <p:pic>
        <p:nvPicPr>
          <p:cNvPr id="5" name="Picture 5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rot="10800000" flipH="1" flipV="1">
            <a:off x="11512551" y="6472767"/>
            <a:ext cx="520700" cy="209551"/>
          </a:xfrm>
          <a:prstGeom prst="rect">
            <a:avLst/>
          </a:prstGeom>
          <a:noFill/>
          <a:ln w="9525">
            <a:noFill/>
            <a:miter lim="800000"/>
            <a:headEnd/>
            <a:tailEnd/>
          </a:ln>
        </p:spPr>
      </p:pic>
    </p:spTree>
    <p:extLst>
      <p:ext uri="{BB962C8B-B14F-4D97-AF65-F5344CB8AC3E}">
        <p14:creationId xmlns:p14="http://schemas.microsoft.com/office/powerpoint/2010/main" val="11539723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1"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9" Type="http://schemas.openxmlformats.org/officeDocument/2006/relationships/theme" Target="../theme/theme9.xml"/><Relationship Id="rId3" Type="http://schemas.openxmlformats.org/officeDocument/2006/relationships/slideLayout" Target="../slideLayouts/slideLayout7.xml"/><Relationship Id="rId21" Type="http://schemas.openxmlformats.org/officeDocument/2006/relationships/slideLayout" Target="../slideLayouts/slideLayout25.xml"/><Relationship Id="rId34" Type="http://schemas.openxmlformats.org/officeDocument/2006/relationships/slideLayout" Target="../slideLayouts/slideLayout38.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slideLayout" Target="../slideLayouts/slideLayout37.xml"/><Relationship Id="rId38" Type="http://schemas.openxmlformats.org/officeDocument/2006/relationships/slideLayout" Target="../slideLayouts/slideLayout42.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37" Type="http://schemas.openxmlformats.org/officeDocument/2006/relationships/slideLayout" Target="../slideLayouts/slideLayout41.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36" Type="http://schemas.openxmlformats.org/officeDocument/2006/relationships/slideLayout" Target="../slideLayouts/slideLayout40.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35"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04334" y="802218"/>
            <a:ext cx="5321300" cy="172354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a:t>Click to edit Master title style</a:t>
            </a:r>
          </a:p>
        </p:txBody>
      </p:sp>
      <p:sp>
        <p:nvSpPr>
          <p:cNvPr id="1027" name="Text Placeholder 2"/>
          <p:cNvSpPr>
            <a:spLocks noGrp="1"/>
          </p:cNvSpPr>
          <p:nvPr>
            <p:ph type="body" idx="1"/>
          </p:nvPr>
        </p:nvSpPr>
        <p:spPr bwMode="auto">
          <a:xfrm>
            <a:off x="6599767" y="802217"/>
            <a:ext cx="4876800" cy="18262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957" r:id="rId1"/>
    <p:sldLayoutId id="2147483958" r:id="rId2"/>
  </p:sldLayoutIdLst>
  <p:txStyles>
    <p:titleStyle>
      <a:lvl1pPr algn="l" rtl="0" eaLnBrk="0" fontAlgn="base" hangingPunct="0">
        <a:spcBef>
          <a:spcPct val="0"/>
        </a:spcBef>
        <a:spcAft>
          <a:spcPct val="0"/>
        </a:spcAft>
        <a:defRPr sz="5600" kern="1200">
          <a:solidFill>
            <a:schemeClr val="tx1"/>
          </a:solidFill>
          <a:latin typeface="+mj-lt"/>
          <a:ea typeface="ＭＳ Ｐゴシック" pitchFamily="34" charset="-128"/>
          <a:cs typeface="+mj-cs"/>
        </a:defRPr>
      </a:lvl1pPr>
      <a:lvl2pPr algn="l" rtl="0" eaLnBrk="0" fontAlgn="base" hangingPunct="0">
        <a:spcBef>
          <a:spcPct val="0"/>
        </a:spcBef>
        <a:spcAft>
          <a:spcPct val="0"/>
        </a:spcAft>
        <a:defRPr sz="5600">
          <a:solidFill>
            <a:schemeClr val="tx1"/>
          </a:solidFill>
          <a:latin typeface="Arial" pitchFamily="34" charset="0"/>
          <a:ea typeface="ＭＳ Ｐゴシック" pitchFamily="34" charset="-128"/>
        </a:defRPr>
      </a:lvl2pPr>
      <a:lvl3pPr algn="l" rtl="0" eaLnBrk="0" fontAlgn="base" hangingPunct="0">
        <a:spcBef>
          <a:spcPct val="0"/>
        </a:spcBef>
        <a:spcAft>
          <a:spcPct val="0"/>
        </a:spcAft>
        <a:defRPr sz="5600">
          <a:solidFill>
            <a:schemeClr val="tx1"/>
          </a:solidFill>
          <a:latin typeface="Arial" pitchFamily="34" charset="0"/>
          <a:ea typeface="ＭＳ Ｐゴシック" pitchFamily="34" charset="-128"/>
        </a:defRPr>
      </a:lvl3pPr>
      <a:lvl4pPr algn="l" rtl="0" eaLnBrk="0" fontAlgn="base" hangingPunct="0">
        <a:spcBef>
          <a:spcPct val="0"/>
        </a:spcBef>
        <a:spcAft>
          <a:spcPct val="0"/>
        </a:spcAft>
        <a:defRPr sz="5600">
          <a:solidFill>
            <a:schemeClr val="tx1"/>
          </a:solidFill>
          <a:latin typeface="Arial" pitchFamily="34" charset="0"/>
          <a:ea typeface="ＭＳ Ｐゴシック" pitchFamily="34" charset="-128"/>
        </a:defRPr>
      </a:lvl4pPr>
      <a:lvl5pPr algn="l" rtl="0" eaLnBrk="0" fontAlgn="base" hangingPunct="0">
        <a:spcBef>
          <a:spcPct val="0"/>
        </a:spcBef>
        <a:spcAft>
          <a:spcPct val="0"/>
        </a:spcAft>
        <a:defRPr sz="5600">
          <a:solidFill>
            <a:schemeClr val="tx1"/>
          </a:solidFill>
          <a:latin typeface="Arial" pitchFamily="34" charset="0"/>
          <a:ea typeface="ＭＳ Ｐゴシック" pitchFamily="34" charset="-128"/>
        </a:defRPr>
      </a:lvl5pPr>
      <a:lvl6pPr marL="609585" algn="l" rtl="0" fontAlgn="base">
        <a:spcBef>
          <a:spcPct val="0"/>
        </a:spcBef>
        <a:spcAft>
          <a:spcPct val="0"/>
        </a:spcAft>
        <a:defRPr sz="5600">
          <a:solidFill>
            <a:schemeClr val="tx1"/>
          </a:solidFill>
          <a:latin typeface="Arial" pitchFamily="34" charset="0"/>
          <a:ea typeface="MS PGothic" pitchFamily="34" charset="-128"/>
        </a:defRPr>
      </a:lvl6pPr>
      <a:lvl7pPr marL="1219170" algn="l" rtl="0" fontAlgn="base">
        <a:spcBef>
          <a:spcPct val="0"/>
        </a:spcBef>
        <a:spcAft>
          <a:spcPct val="0"/>
        </a:spcAft>
        <a:defRPr sz="5600">
          <a:solidFill>
            <a:schemeClr val="tx1"/>
          </a:solidFill>
          <a:latin typeface="Arial" pitchFamily="34" charset="0"/>
          <a:ea typeface="MS PGothic" pitchFamily="34" charset="-128"/>
        </a:defRPr>
      </a:lvl7pPr>
      <a:lvl8pPr marL="1828754" algn="l" rtl="0" fontAlgn="base">
        <a:spcBef>
          <a:spcPct val="0"/>
        </a:spcBef>
        <a:spcAft>
          <a:spcPct val="0"/>
        </a:spcAft>
        <a:defRPr sz="5600">
          <a:solidFill>
            <a:schemeClr val="tx1"/>
          </a:solidFill>
          <a:latin typeface="Arial" pitchFamily="34" charset="0"/>
          <a:ea typeface="MS PGothic" pitchFamily="34" charset="-128"/>
        </a:defRPr>
      </a:lvl8pPr>
      <a:lvl9pPr marL="2438339" algn="l" rtl="0" fontAlgn="base">
        <a:spcBef>
          <a:spcPct val="0"/>
        </a:spcBef>
        <a:spcAft>
          <a:spcPct val="0"/>
        </a:spcAft>
        <a:defRPr sz="5600">
          <a:solidFill>
            <a:schemeClr val="tx1"/>
          </a:solidFill>
          <a:latin typeface="Arial" pitchFamily="34" charset="0"/>
          <a:ea typeface="MS PGothic" pitchFamily="34" charset="-128"/>
        </a:defRPr>
      </a:lvl9pPr>
    </p:titleStyle>
    <p:bodyStyle>
      <a:lvl1pPr marL="380990" indent="-380990" algn="l" rtl="0" eaLnBrk="0" fontAlgn="base" hangingPunct="0">
        <a:spcBef>
          <a:spcPct val="20000"/>
        </a:spcBef>
        <a:spcAft>
          <a:spcPct val="0"/>
        </a:spcAft>
        <a:buFont typeface="Arial" pitchFamily="34" charset="0"/>
        <a:buChar char="–"/>
        <a:defRPr sz="2667" kern="1200">
          <a:solidFill>
            <a:schemeClr val="tx1"/>
          </a:solidFill>
          <a:latin typeface="+mn-lt"/>
          <a:ea typeface="ＭＳ Ｐゴシック" pitchFamily="34" charset="-128"/>
          <a:cs typeface="+mn-cs"/>
        </a:defRPr>
      </a:lvl1pPr>
      <a:lvl2pPr marL="831830" indent="-368291" algn="l" rtl="0" eaLnBrk="0" fontAlgn="base" hangingPunct="0">
        <a:spcBef>
          <a:spcPct val="20000"/>
        </a:spcBef>
        <a:spcAft>
          <a:spcPct val="0"/>
        </a:spcAft>
        <a:buFont typeface="Arial" pitchFamily="34" charset="0"/>
        <a:buChar char="•"/>
        <a:defRPr kern="1200">
          <a:solidFill>
            <a:schemeClr val="tx1"/>
          </a:solidFill>
          <a:latin typeface="+mn-lt"/>
          <a:ea typeface="ＭＳ Ｐゴシック" pitchFamily="34" charset="-128"/>
          <a:cs typeface="+mn-cs"/>
        </a:defRPr>
      </a:lvl2pPr>
      <a:lvl3pPr marL="1219170" indent="-387341" algn="l" rtl="0" eaLnBrk="0" fontAlgn="base" hangingPunct="0">
        <a:spcBef>
          <a:spcPct val="20000"/>
        </a:spcBef>
        <a:spcAft>
          <a:spcPct val="0"/>
        </a:spcAft>
        <a:buFont typeface="Arial" pitchFamily="34" charset="0"/>
        <a:buChar char="–"/>
        <a:defRPr sz="2133" kern="1200">
          <a:solidFill>
            <a:schemeClr val="tx1"/>
          </a:solidFill>
          <a:latin typeface="+mn-lt"/>
          <a:ea typeface="ＭＳ Ｐゴシック" pitchFamily="34" charset="-128"/>
          <a:cs typeface="+mn-cs"/>
        </a:defRPr>
      </a:lvl3pPr>
      <a:lvl4pPr marL="1528195" indent="-309026" algn="l" rtl="0" eaLnBrk="0" fontAlgn="base" hangingPunct="0">
        <a:spcBef>
          <a:spcPct val="20000"/>
        </a:spcBef>
        <a:spcAft>
          <a:spcPct val="0"/>
        </a:spcAft>
        <a:buFont typeface="Arial" pitchFamily="34" charset="0"/>
        <a:buChar char="–"/>
        <a:defRPr sz="1867" kern="1200">
          <a:solidFill>
            <a:schemeClr val="tx1"/>
          </a:solidFill>
          <a:latin typeface="+mn-lt"/>
          <a:ea typeface="ＭＳ Ｐゴシック" pitchFamily="34" charset="-128"/>
          <a:cs typeface="+mn-cs"/>
        </a:defRPr>
      </a:lvl4pPr>
      <a:lvl5pPr marL="1839338" indent="-311143" algn="l" rtl="0" eaLnBrk="0" fontAlgn="base" hangingPunct="0">
        <a:spcBef>
          <a:spcPct val="20000"/>
        </a:spcBef>
        <a:spcAft>
          <a:spcPct val="0"/>
        </a:spcAft>
        <a:buFont typeface="Arial" pitchFamily="34" charset="0"/>
        <a:buChar char="»"/>
        <a:defRPr sz="1867" kern="1200">
          <a:solidFill>
            <a:schemeClr val="tx1"/>
          </a:solidFill>
          <a:latin typeface="+mn-lt"/>
          <a:ea typeface="ＭＳ Ｐゴシック" pitchFamily="34" charset="-128"/>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959" r:id="rId1"/>
    <p:sldLayoutId id="2147483960" r:id="rId2"/>
  </p:sldLayoutIdLst>
  <p:txStyles>
    <p:titleStyle>
      <a:lvl1pPr algn="ctr" rtl="0" eaLnBrk="0" fontAlgn="base" hangingPunct="0">
        <a:spcBef>
          <a:spcPct val="0"/>
        </a:spcBef>
        <a:spcAft>
          <a:spcPct val="0"/>
        </a:spcAft>
        <a:defRPr sz="5867" kern="1200">
          <a:solidFill>
            <a:schemeClr val="tx1"/>
          </a:solidFill>
          <a:latin typeface="+mj-lt"/>
          <a:ea typeface="ＭＳ Ｐゴシック" pitchFamily="34" charset="-128"/>
          <a:cs typeface="+mj-cs"/>
        </a:defRPr>
      </a:lvl1pPr>
      <a:lvl2pPr algn="ctr" rtl="0" eaLnBrk="0" fontAlgn="base" hangingPunct="0">
        <a:spcBef>
          <a:spcPct val="0"/>
        </a:spcBef>
        <a:spcAft>
          <a:spcPct val="0"/>
        </a:spcAft>
        <a:defRPr sz="5867">
          <a:solidFill>
            <a:schemeClr val="tx1"/>
          </a:solidFill>
          <a:latin typeface="Arial" pitchFamily="34" charset="0"/>
          <a:ea typeface="ＭＳ Ｐゴシック" pitchFamily="34" charset="-128"/>
        </a:defRPr>
      </a:lvl2pPr>
      <a:lvl3pPr algn="ctr" rtl="0" eaLnBrk="0" fontAlgn="base" hangingPunct="0">
        <a:spcBef>
          <a:spcPct val="0"/>
        </a:spcBef>
        <a:spcAft>
          <a:spcPct val="0"/>
        </a:spcAft>
        <a:defRPr sz="5867">
          <a:solidFill>
            <a:schemeClr val="tx1"/>
          </a:solidFill>
          <a:latin typeface="Arial" pitchFamily="34" charset="0"/>
          <a:ea typeface="ＭＳ Ｐゴシック" pitchFamily="34" charset="-128"/>
        </a:defRPr>
      </a:lvl3pPr>
      <a:lvl4pPr algn="ctr" rtl="0" eaLnBrk="0" fontAlgn="base" hangingPunct="0">
        <a:spcBef>
          <a:spcPct val="0"/>
        </a:spcBef>
        <a:spcAft>
          <a:spcPct val="0"/>
        </a:spcAft>
        <a:defRPr sz="5867">
          <a:solidFill>
            <a:schemeClr val="tx1"/>
          </a:solidFill>
          <a:latin typeface="Arial" pitchFamily="34" charset="0"/>
          <a:ea typeface="ＭＳ Ｐゴシック" pitchFamily="34" charset="-128"/>
        </a:defRPr>
      </a:lvl4pPr>
      <a:lvl5pPr algn="ctr" rtl="0" eaLnBrk="0" fontAlgn="base" hangingPunct="0">
        <a:spcBef>
          <a:spcPct val="0"/>
        </a:spcBef>
        <a:spcAft>
          <a:spcPct val="0"/>
        </a:spcAft>
        <a:defRPr sz="5867">
          <a:solidFill>
            <a:schemeClr val="tx1"/>
          </a:solidFill>
          <a:latin typeface="Arial" pitchFamily="34" charset="0"/>
          <a:ea typeface="ＭＳ Ｐゴシック" pitchFamily="34" charset="-128"/>
        </a:defRPr>
      </a:lvl5pPr>
      <a:lvl6pPr marL="609585" algn="ctr" rtl="0" fontAlgn="base">
        <a:spcBef>
          <a:spcPct val="0"/>
        </a:spcBef>
        <a:spcAft>
          <a:spcPct val="0"/>
        </a:spcAft>
        <a:defRPr sz="5867">
          <a:solidFill>
            <a:schemeClr val="tx1"/>
          </a:solidFill>
          <a:latin typeface="Arial" pitchFamily="34" charset="0"/>
          <a:ea typeface="MS PGothic" pitchFamily="34" charset="-128"/>
        </a:defRPr>
      </a:lvl6pPr>
      <a:lvl7pPr marL="1219170" algn="ctr" rtl="0" fontAlgn="base">
        <a:spcBef>
          <a:spcPct val="0"/>
        </a:spcBef>
        <a:spcAft>
          <a:spcPct val="0"/>
        </a:spcAft>
        <a:defRPr sz="5867">
          <a:solidFill>
            <a:schemeClr val="tx1"/>
          </a:solidFill>
          <a:latin typeface="Arial" pitchFamily="34" charset="0"/>
          <a:ea typeface="MS PGothic" pitchFamily="34" charset="-128"/>
        </a:defRPr>
      </a:lvl7pPr>
      <a:lvl8pPr marL="1828754" algn="ctr" rtl="0" fontAlgn="base">
        <a:spcBef>
          <a:spcPct val="0"/>
        </a:spcBef>
        <a:spcAft>
          <a:spcPct val="0"/>
        </a:spcAft>
        <a:defRPr sz="5867">
          <a:solidFill>
            <a:schemeClr val="tx1"/>
          </a:solidFill>
          <a:latin typeface="Arial" pitchFamily="34" charset="0"/>
          <a:ea typeface="MS PGothic" pitchFamily="34" charset="-128"/>
        </a:defRPr>
      </a:lvl8pPr>
      <a:lvl9pPr marL="2438339" algn="ctr" rtl="0" fontAlgn="base">
        <a:spcBef>
          <a:spcPct val="0"/>
        </a:spcBef>
        <a:spcAft>
          <a:spcPct val="0"/>
        </a:spcAft>
        <a:defRPr sz="5867">
          <a:solidFill>
            <a:schemeClr val="tx1"/>
          </a:solidFill>
          <a:latin typeface="Arial" pitchFamily="34" charset="0"/>
          <a:ea typeface="MS PGothic" pitchFamily="34" charset="-128"/>
        </a:defRPr>
      </a:lvl9pPr>
    </p:titleStyle>
    <p:bodyStyle>
      <a:lvl1pPr marL="457189" indent="-457189" algn="l" rtl="0" eaLnBrk="0" fontAlgn="base" hangingPunct="0">
        <a:spcBef>
          <a:spcPct val="20000"/>
        </a:spcBef>
        <a:spcAft>
          <a:spcPct val="0"/>
        </a:spcAft>
        <a:buFont typeface="Arial" pitchFamily="34" charset="0"/>
        <a:buChar char="•"/>
        <a:defRPr sz="4267" kern="1200">
          <a:solidFill>
            <a:schemeClr val="tx1"/>
          </a:solidFill>
          <a:latin typeface="+mn-lt"/>
          <a:ea typeface="ＭＳ Ｐゴシック" pitchFamily="34" charset="-128"/>
          <a:cs typeface="+mn-cs"/>
        </a:defRPr>
      </a:lvl1pPr>
      <a:lvl2pPr marL="990575" indent="-380990" algn="l" rtl="0" eaLnBrk="0" fontAlgn="base" hangingPunct="0">
        <a:spcBef>
          <a:spcPct val="20000"/>
        </a:spcBef>
        <a:spcAft>
          <a:spcPct val="0"/>
        </a:spcAft>
        <a:buFont typeface="Arial" pitchFamily="34" charset="0"/>
        <a:buChar char="–"/>
        <a:defRPr sz="3733" kern="1200">
          <a:solidFill>
            <a:schemeClr val="tx1"/>
          </a:solidFill>
          <a:latin typeface="+mn-lt"/>
          <a:ea typeface="ＭＳ Ｐゴシック" pitchFamily="34" charset="-128"/>
          <a:cs typeface="+mn-cs"/>
        </a:defRPr>
      </a:lvl2pPr>
      <a:lvl3pPr marL="1523962" indent="-304792" algn="l"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pitchFamily="34" charset="-128"/>
          <a:cs typeface="+mn-cs"/>
        </a:defRPr>
      </a:lvl3pPr>
      <a:lvl4pPr marL="2133547" indent="-304792" algn="l" rtl="0" eaLnBrk="0" fontAlgn="base" hangingPunct="0">
        <a:spcBef>
          <a:spcPct val="20000"/>
        </a:spcBef>
        <a:spcAft>
          <a:spcPct val="0"/>
        </a:spcAft>
        <a:buFont typeface="Arial" pitchFamily="34" charset="0"/>
        <a:buChar char="–"/>
        <a:defRPr sz="2667" kern="1200">
          <a:solidFill>
            <a:schemeClr val="tx1"/>
          </a:solidFill>
          <a:latin typeface="+mn-lt"/>
          <a:ea typeface="ＭＳ Ｐゴシック" pitchFamily="34" charset="-128"/>
          <a:cs typeface="+mn-cs"/>
        </a:defRPr>
      </a:lvl4pPr>
      <a:lvl5pPr marL="2743131" indent="-304792" algn="l" rtl="0" eaLnBrk="0" fontAlgn="base" hangingPunct="0">
        <a:spcBef>
          <a:spcPct val="20000"/>
        </a:spcBef>
        <a:spcAft>
          <a:spcPct val="0"/>
        </a:spcAft>
        <a:buFont typeface="Arial" pitchFamily="34" charset="0"/>
        <a:buChar char="»"/>
        <a:defRPr sz="2667" kern="1200">
          <a:solidFill>
            <a:schemeClr val="tx1"/>
          </a:solidFill>
          <a:latin typeface="+mn-lt"/>
          <a:ea typeface="ＭＳ Ｐゴシック" pitchFamily="34" charset="-128"/>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8C191D"/>
        </a:solidFill>
        <a:effectLst/>
      </p:bgPr>
    </p:bg>
    <p:spTree>
      <p:nvGrpSpPr>
        <p:cNvPr id="1" name=""/>
        <p:cNvGrpSpPr/>
        <p:nvPr/>
      </p:nvGrpSpPr>
      <p:grpSpPr>
        <a:xfrm>
          <a:off x="0" y="0"/>
          <a:ext cx="0" cy="0"/>
          <a:chOff x="0" y="0"/>
          <a:chExt cx="0" cy="0"/>
        </a:xfrm>
      </p:grpSpPr>
      <p:sp>
        <p:nvSpPr>
          <p:cNvPr id="14338" name="Title Placeholder 1"/>
          <p:cNvSpPr>
            <a:spLocks noGrp="1"/>
          </p:cNvSpPr>
          <p:nvPr>
            <p:ph type="title"/>
          </p:nvPr>
        </p:nvSpPr>
        <p:spPr bwMode="auto">
          <a:xfrm>
            <a:off x="800100" y="787401"/>
            <a:ext cx="5283200" cy="172354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a:t>Click to edit Master title style</a:t>
            </a:r>
          </a:p>
        </p:txBody>
      </p:sp>
      <p:sp>
        <p:nvSpPr>
          <p:cNvPr id="14339" name="Text Placeholder 2"/>
          <p:cNvSpPr>
            <a:spLocks noGrp="1"/>
          </p:cNvSpPr>
          <p:nvPr>
            <p:ph type="body" idx="1"/>
          </p:nvPr>
        </p:nvSpPr>
        <p:spPr bwMode="auto">
          <a:xfrm>
            <a:off x="6589184" y="778934"/>
            <a:ext cx="4876800" cy="18262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txStyles>
    <p:titleStyle>
      <a:lvl1pPr algn="l" rtl="0" eaLnBrk="0" fontAlgn="base" hangingPunct="0">
        <a:spcBef>
          <a:spcPct val="0"/>
        </a:spcBef>
        <a:spcAft>
          <a:spcPct val="0"/>
        </a:spcAft>
        <a:defRPr sz="5600" kern="1200">
          <a:solidFill>
            <a:srgbClr val="FFFFFF"/>
          </a:solidFill>
          <a:latin typeface="+mj-lt"/>
          <a:ea typeface="ＭＳ Ｐゴシック" pitchFamily="34" charset="-128"/>
          <a:cs typeface="+mj-cs"/>
        </a:defRPr>
      </a:lvl1pPr>
      <a:lvl2pPr algn="l" rtl="0" eaLnBrk="0" fontAlgn="base" hangingPunct="0">
        <a:spcBef>
          <a:spcPct val="0"/>
        </a:spcBef>
        <a:spcAft>
          <a:spcPct val="0"/>
        </a:spcAft>
        <a:defRPr sz="5600">
          <a:solidFill>
            <a:srgbClr val="FFFFFF"/>
          </a:solidFill>
          <a:latin typeface="Arial" pitchFamily="34" charset="0"/>
          <a:ea typeface="ＭＳ Ｐゴシック" pitchFamily="34" charset="-128"/>
        </a:defRPr>
      </a:lvl2pPr>
      <a:lvl3pPr algn="l" rtl="0" eaLnBrk="0" fontAlgn="base" hangingPunct="0">
        <a:spcBef>
          <a:spcPct val="0"/>
        </a:spcBef>
        <a:spcAft>
          <a:spcPct val="0"/>
        </a:spcAft>
        <a:defRPr sz="5600">
          <a:solidFill>
            <a:srgbClr val="FFFFFF"/>
          </a:solidFill>
          <a:latin typeface="Arial" pitchFamily="34" charset="0"/>
          <a:ea typeface="ＭＳ Ｐゴシック" pitchFamily="34" charset="-128"/>
        </a:defRPr>
      </a:lvl3pPr>
      <a:lvl4pPr algn="l" rtl="0" eaLnBrk="0" fontAlgn="base" hangingPunct="0">
        <a:spcBef>
          <a:spcPct val="0"/>
        </a:spcBef>
        <a:spcAft>
          <a:spcPct val="0"/>
        </a:spcAft>
        <a:defRPr sz="5600">
          <a:solidFill>
            <a:srgbClr val="FFFFFF"/>
          </a:solidFill>
          <a:latin typeface="Arial" pitchFamily="34" charset="0"/>
          <a:ea typeface="ＭＳ Ｐゴシック" pitchFamily="34" charset="-128"/>
        </a:defRPr>
      </a:lvl4pPr>
      <a:lvl5pPr algn="l" rtl="0" eaLnBrk="0" fontAlgn="base" hangingPunct="0">
        <a:spcBef>
          <a:spcPct val="0"/>
        </a:spcBef>
        <a:spcAft>
          <a:spcPct val="0"/>
        </a:spcAft>
        <a:defRPr sz="5600">
          <a:solidFill>
            <a:srgbClr val="FFFFFF"/>
          </a:solidFill>
          <a:latin typeface="Arial" pitchFamily="34" charset="0"/>
          <a:ea typeface="ＭＳ Ｐゴシック" pitchFamily="34" charset="-128"/>
        </a:defRPr>
      </a:lvl5pPr>
      <a:lvl6pPr marL="609585" algn="l" rtl="0" fontAlgn="base">
        <a:spcBef>
          <a:spcPct val="0"/>
        </a:spcBef>
        <a:spcAft>
          <a:spcPct val="0"/>
        </a:spcAft>
        <a:defRPr sz="5600">
          <a:solidFill>
            <a:srgbClr val="FFFFFF"/>
          </a:solidFill>
          <a:latin typeface="Arial" pitchFamily="34" charset="0"/>
          <a:ea typeface="MS PGothic" pitchFamily="34" charset="-128"/>
        </a:defRPr>
      </a:lvl6pPr>
      <a:lvl7pPr marL="1219170" algn="l" rtl="0" fontAlgn="base">
        <a:spcBef>
          <a:spcPct val="0"/>
        </a:spcBef>
        <a:spcAft>
          <a:spcPct val="0"/>
        </a:spcAft>
        <a:defRPr sz="5600">
          <a:solidFill>
            <a:srgbClr val="FFFFFF"/>
          </a:solidFill>
          <a:latin typeface="Arial" pitchFamily="34" charset="0"/>
          <a:ea typeface="MS PGothic" pitchFamily="34" charset="-128"/>
        </a:defRPr>
      </a:lvl7pPr>
      <a:lvl8pPr marL="1828754" algn="l" rtl="0" fontAlgn="base">
        <a:spcBef>
          <a:spcPct val="0"/>
        </a:spcBef>
        <a:spcAft>
          <a:spcPct val="0"/>
        </a:spcAft>
        <a:defRPr sz="5600">
          <a:solidFill>
            <a:srgbClr val="FFFFFF"/>
          </a:solidFill>
          <a:latin typeface="Arial" pitchFamily="34" charset="0"/>
          <a:ea typeface="MS PGothic" pitchFamily="34" charset="-128"/>
        </a:defRPr>
      </a:lvl8pPr>
      <a:lvl9pPr marL="2438339" algn="l" rtl="0" fontAlgn="base">
        <a:spcBef>
          <a:spcPct val="0"/>
        </a:spcBef>
        <a:spcAft>
          <a:spcPct val="0"/>
        </a:spcAft>
        <a:defRPr sz="5600">
          <a:solidFill>
            <a:srgbClr val="FFFFFF"/>
          </a:solidFill>
          <a:latin typeface="Arial" pitchFamily="34" charset="0"/>
          <a:ea typeface="MS PGothic" pitchFamily="34" charset="-128"/>
        </a:defRPr>
      </a:lvl9pPr>
    </p:titleStyle>
    <p:bodyStyle>
      <a:lvl1pPr marL="380990" indent="-380990" algn="l" rtl="0" eaLnBrk="0" fontAlgn="base" hangingPunct="0">
        <a:spcBef>
          <a:spcPct val="20000"/>
        </a:spcBef>
        <a:spcAft>
          <a:spcPct val="0"/>
        </a:spcAft>
        <a:buFont typeface="Arial" pitchFamily="34" charset="0"/>
        <a:buChar char="–"/>
        <a:defRPr sz="2667" kern="1200">
          <a:solidFill>
            <a:srgbClr val="FFFFFF"/>
          </a:solidFill>
          <a:latin typeface="+mn-lt"/>
          <a:ea typeface="ＭＳ Ｐゴシック" pitchFamily="34" charset="-128"/>
          <a:cs typeface="+mn-cs"/>
        </a:defRPr>
      </a:lvl1pPr>
      <a:lvl2pPr marL="831830" indent="-368291" algn="l" rtl="0" eaLnBrk="0" fontAlgn="base" hangingPunct="0">
        <a:spcBef>
          <a:spcPct val="20000"/>
        </a:spcBef>
        <a:spcAft>
          <a:spcPct val="0"/>
        </a:spcAft>
        <a:buFont typeface="Arial" pitchFamily="34" charset="0"/>
        <a:buChar char="•"/>
        <a:defRPr kern="1200">
          <a:solidFill>
            <a:srgbClr val="FFFFFF"/>
          </a:solidFill>
          <a:latin typeface="+mn-lt"/>
          <a:ea typeface="ＭＳ Ｐゴシック" pitchFamily="34" charset="-128"/>
          <a:cs typeface="+mn-cs"/>
        </a:defRPr>
      </a:lvl2pPr>
      <a:lvl3pPr marL="1219170" indent="-387341" algn="l" rtl="0" eaLnBrk="0" fontAlgn="base" hangingPunct="0">
        <a:spcBef>
          <a:spcPct val="20000"/>
        </a:spcBef>
        <a:spcAft>
          <a:spcPct val="0"/>
        </a:spcAft>
        <a:buFont typeface="Arial" pitchFamily="34" charset="0"/>
        <a:buChar char="–"/>
        <a:defRPr sz="2133" kern="1200">
          <a:solidFill>
            <a:srgbClr val="FFFFFF"/>
          </a:solidFill>
          <a:latin typeface="+mn-lt"/>
          <a:ea typeface="ＭＳ Ｐゴシック" pitchFamily="34" charset="-128"/>
          <a:cs typeface="+mn-cs"/>
        </a:defRPr>
      </a:lvl3pPr>
      <a:lvl4pPr marL="1528195" indent="-309026" algn="l" rtl="0" eaLnBrk="0" fontAlgn="base" hangingPunct="0">
        <a:spcBef>
          <a:spcPct val="20000"/>
        </a:spcBef>
        <a:spcAft>
          <a:spcPct val="0"/>
        </a:spcAft>
        <a:buFont typeface="Arial" pitchFamily="34" charset="0"/>
        <a:buChar char="–"/>
        <a:defRPr sz="1867" kern="1200">
          <a:solidFill>
            <a:srgbClr val="FFFFFF"/>
          </a:solidFill>
          <a:latin typeface="+mn-lt"/>
          <a:ea typeface="ＭＳ Ｐゴシック" pitchFamily="34" charset="-128"/>
          <a:cs typeface="+mn-cs"/>
        </a:defRPr>
      </a:lvl4pPr>
      <a:lvl5pPr marL="1839338" indent="-311143" algn="l" rtl="0" eaLnBrk="0" fontAlgn="base" hangingPunct="0">
        <a:spcBef>
          <a:spcPct val="20000"/>
        </a:spcBef>
        <a:spcAft>
          <a:spcPct val="0"/>
        </a:spcAft>
        <a:buFont typeface="Arial" pitchFamily="34" charset="0"/>
        <a:buChar char="»"/>
        <a:defRPr sz="1867" kern="1200">
          <a:solidFill>
            <a:srgbClr val="FFFFFF"/>
          </a:solidFill>
          <a:latin typeface="+mn-lt"/>
          <a:ea typeface="ＭＳ Ｐゴシック" pitchFamily="34" charset="-128"/>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3"/>
        </a:solidFill>
        <a:effectLst/>
      </p:bgPr>
    </p:bg>
    <p:spTree>
      <p:nvGrpSpPr>
        <p:cNvPr id="1" name=""/>
        <p:cNvGrpSpPr/>
        <p:nvPr/>
      </p:nvGrpSpPr>
      <p:grpSpPr>
        <a:xfrm>
          <a:off x="0" y="0"/>
          <a:ext cx="0" cy="0"/>
          <a:chOff x="0" y="0"/>
          <a:chExt cx="0" cy="0"/>
        </a:xfrm>
      </p:grpSpPr>
      <p:sp>
        <p:nvSpPr>
          <p:cNvPr id="15362" name="Title Placeholder 1"/>
          <p:cNvSpPr>
            <a:spLocks noGrp="1"/>
          </p:cNvSpPr>
          <p:nvPr>
            <p:ph type="title"/>
          </p:nvPr>
        </p:nvSpPr>
        <p:spPr bwMode="auto">
          <a:xfrm>
            <a:off x="800100" y="793752"/>
            <a:ext cx="5283200" cy="172354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a:t>Click to edit Master title style</a:t>
            </a:r>
          </a:p>
        </p:txBody>
      </p:sp>
      <p:sp>
        <p:nvSpPr>
          <p:cNvPr id="15363" name="Text Placeholder 2"/>
          <p:cNvSpPr>
            <a:spLocks noGrp="1"/>
          </p:cNvSpPr>
          <p:nvPr>
            <p:ph type="body" idx="1"/>
          </p:nvPr>
        </p:nvSpPr>
        <p:spPr bwMode="auto">
          <a:xfrm>
            <a:off x="6570133" y="795868"/>
            <a:ext cx="4876800" cy="18262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txStyles>
    <p:titleStyle>
      <a:lvl1pPr algn="l" rtl="0" eaLnBrk="0" fontAlgn="base" hangingPunct="0">
        <a:spcBef>
          <a:spcPct val="0"/>
        </a:spcBef>
        <a:spcAft>
          <a:spcPct val="0"/>
        </a:spcAft>
        <a:defRPr sz="5600" kern="1200">
          <a:solidFill>
            <a:srgbClr val="FFFFFF"/>
          </a:solidFill>
          <a:latin typeface="+mj-lt"/>
          <a:ea typeface="ＭＳ Ｐゴシック" pitchFamily="34" charset="-128"/>
          <a:cs typeface="+mj-cs"/>
        </a:defRPr>
      </a:lvl1pPr>
      <a:lvl2pPr algn="l" rtl="0" eaLnBrk="0" fontAlgn="base" hangingPunct="0">
        <a:spcBef>
          <a:spcPct val="0"/>
        </a:spcBef>
        <a:spcAft>
          <a:spcPct val="0"/>
        </a:spcAft>
        <a:defRPr sz="5600">
          <a:solidFill>
            <a:srgbClr val="FFFFFF"/>
          </a:solidFill>
          <a:latin typeface="Arial" pitchFamily="34" charset="0"/>
          <a:ea typeface="ＭＳ Ｐゴシック" pitchFamily="34" charset="-128"/>
        </a:defRPr>
      </a:lvl2pPr>
      <a:lvl3pPr algn="l" rtl="0" eaLnBrk="0" fontAlgn="base" hangingPunct="0">
        <a:spcBef>
          <a:spcPct val="0"/>
        </a:spcBef>
        <a:spcAft>
          <a:spcPct val="0"/>
        </a:spcAft>
        <a:defRPr sz="5600">
          <a:solidFill>
            <a:srgbClr val="FFFFFF"/>
          </a:solidFill>
          <a:latin typeface="Arial" pitchFamily="34" charset="0"/>
          <a:ea typeface="ＭＳ Ｐゴシック" pitchFamily="34" charset="-128"/>
        </a:defRPr>
      </a:lvl3pPr>
      <a:lvl4pPr algn="l" rtl="0" eaLnBrk="0" fontAlgn="base" hangingPunct="0">
        <a:spcBef>
          <a:spcPct val="0"/>
        </a:spcBef>
        <a:spcAft>
          <a:spcPct val="0"/>
        </a:spcAft>
        <a:defRPr sz="5600">
          <a:solidFill>
            <a:srgbClr val="FFFFFF"/>
          </a:solidFill>
          <a:latin typeface="Arial" pitchFamily="34" charset="0"/>
          <a:ea typeface="ＭＳ Ｐゴシック" pitchFamily="34" charset="-128"/>
        </a:defRPr>
      </a:lvl4pPr>
      <a:lvl5pPr algn="l" rtl="0" eaLnBrk="0" fontAlgn="base" hangingPunct="0">
        <a:spcBef>
          <a:spcPct val="0"/>
        </a:spcBef>
        <a:spcAft>
          <a:spcPct val="0"/>
        </a:spcAft>
        <a:defRPr sz="5600">
          <a:solidFill>
            <a:srgbClr val="FFFFFF"/>
          </a:solidFill>
          <a:latin typeface="Arial" pitchFamily="34" charset="0"/>
          <a:ea typeface="ＭＳ Ｐゴシック" pitchFamily="34" charset="-128"/>
        </a:defRPr>
      </a:lvl5pPr>
      <a:lvl6pPr marL="609585" algn="l" rtl="0" fontAlgn="base">
        <a:spcBef>
          <a:spcPct val="0"/>
        </a:spcBef>
        <a:spcAft>
          <a:spcPct val="0"/>
        </a:spcAft>
        <a:defRPr sz="5600">
          <a:solidFill>
            <a:srgbClr val="FFFFFF"/>
          </a:solidFill>
          <a:latin typeface="Arial" pitchFamily="34" charset="0"/>
          <a:ea typeface="MS PGothic" pitchFamily="34" charset="-128"/>
        </a:defRPr>
      </a:lvl6pPr>
      <a:lvl7pPr marL="1219170" algn="l" rtl="0" fontAlgn="base">
        <a:spcBef>
          <a:spcPct val="0"/>
        </a:spcBef>
        <a:spcAft>
          <a:spcPct val="0"/>
        </a:spcAft>
        <a:defRPr sz="5600">
          <a:solidFill>
            <a:srgbClr val="FFFFFF"/>
          </a:solidFill>
          <a:latin typeface="Arial" pitchFamily="34" charset="0"/>
          <a:ea typeface="MS PGothic" pitchFamily="34" charset="-128"/>
        </a:defRPr>
      </a:lvl7pPr>
      <a:lvl8pPr marL="1828754" algn="l" rtl="0" fontAlgn="base">
        <a:spcBef>
          <a:spcPct val="0"/>
        </a:spcBef>
        <a:spcAft>
          <a:spcPct val="0"/>
        </a:spcAft>
        <a:defRPr sz="5600">
          <a:solidFill>
            <a:srgbClr val="FFFFFF"/>
          </a:solidFill>
          <a:latin typeface="Arial" pitchFamily="34" charset="0"/>
          <a:ea typeface="MS PGothic" pitchFamily="34" charset="-128"/>
        </a:defRPr>
      </a:lvl8pPr>
      <a:lvl9pPr marL="2438339" algn="l" rtl="0" fontAlgn="base">
        <a:spcBef>
          <a:spcPct val="0"/>
        </a:spcBef>
        <a:spcAft>
          <a:spcPct val="0"/>
        </a:spcAft>
        <a:defRPr sz="5600">
          <a:solidFill>
            <a:srgbClr val="FFFFFF"/>
          </a:solidFill>
          <a:latin typeface="Arial" pitchFamily="34" charset="0"/>
          <a:ea typeface="MS PGothic" pitchFamily="34" charset="-128"/>
        </a:defRPr>
      </a:lvl9pPr>
    </p:titleStyle>
    <p:bodyStyle>
      <a:lvl1pPr marL="380990" indent="-380990" algn="l" rtl="0" eaLnBrk="0" fontAlgn="base" hangingPunct="0">
        <a:spcBef>
          <a:spcPct val="20000"/>
        </a:spcBef>
        <a:spcAft>
          <a:spcPct val="0"/>
        </a:spcAft>
        <a:buFont typeface="Arial" pitchFamily="34" charset="0"/>
        <a:buChar char="–"/>
        <a:defRPr sz="2667" kern="1200">
          <a:solidFill>
            <a:srgbClr val="FFFFFF"/>
          </a:solidFill>
          <a:latin typeface="+mn-lt"/>
          <a:ea typeface="ＭＳ Ｐゴシック" pitchFamily="34" charset="-128"/>
          <a:cs typeface="+mn-cs"/>
        </a:defRPr>
      </a:lvl1pPr>
      <a:lvl2pPr marL="831830" indent="-368291" algn="l" rtl="0" eaLnBrk="0" fontAlgn="base" hangingPunct="0">
        <a:spcBef>
          <a:spcPct val="20000"/>
        </a:spcBef>
        <a:spcAft>
          <a:spcPct val="0"/>
        </a:spcAft>
        <a:buFont typeface="Arial" pitchFamily="34" charset="0"/>
        <a:buChar char="•"/>
        <a:defRPr kern="1200">
          <a:solidFill>
            <a:srgbClr val="FFFFFF"/>
          </a:solidFill>
          <a:latin typeface="+mn-lt"/>
          <a:ea typeface="ＭＳ Ｐゴシック" pitchFamily="34" charset="-128"/>
          <a:cs typeface="+mn-cs"/>
        </a:defRPr>
      </a:lvl2pPr>
      <a:lvl3pPr marL="1219170" indent="-387341" algn="l" rtl="0" eaLnBrk="0" fontAlgn="base" hangingPunct="0">
        <a:spcBef>
          <a:spcPct val="20000"/>
        </a:spcBef>
        <a:spcAft>
          <a:spcPct val="0"/>
        </a:spcAft>
        <a:buFont typeface="Arial" pitchFamily="34" charset="0"/>
        <a:buChar char="–"/>
        <a:defRPr sz="2133" kern="1200">
          <a:solidFill>
            <a:srgbClr val="FFFFFF"/>
          </a:solidFill>
          <a:latin typeface="+mn-lt"/>
          <a:ea typeface="ＭＳ Ｐゴシック" pitchFamily="34" charset="-128"/>
          <a:cs typeface="+mn-cs"/>
        </a:defRPr>
      </a:lvl3pPr>
      <a:lvl4pPr marL="1528195" indent="-309026" algn="l" rtl="0" eaLnBrk="0" fontAlgn="base" hangingPunct="0">
        <a:spcBef>
          <a:spcPct val="20000"/>
        </a:spcBef>
        <a:spcAft>
          <a:spcPct val="0"/>
        </a:spcAft>
        <a:buFont typeface="Arial" pitchFamily="34" charset="0"/>
        <a:buChar char="–"/>
        <a:defRPr sz="1867" kern="1200">
          <a:solidFill>
            <a:srgbClr val="FFFFFF"/>
          </a:solidFill>
          <a:latin typeface="+mn-lt"/>
          <a:ea typeface="ＭＳ Ｐゴシック" pitchFamily="34" charset="-128"/>
          <a:cs typeface="+mn-cs"/>
        </a:defRPr>
      </a:lvl4pPr>
      <a:lvl5pPr marL="1839338" indent="-311143" algn="l" rtl="0" eaLnBrk="0" fontAlgn="base" hangingPunct="0">
        <a:spcBef>
          <a:spcPct val="20000"/>
        </a:spcBef>
        <a:spcAft>
          <a:spcPct val="0"/>
        </a:spcAft>
        <a:buFont typeface="Arial" pitchFamily="34" charset="0"/>
        <a:buChar char="»"/>
        <a:defRPr sz="1867" kern="1200">
          <a:solidFill>
            <a:srgbClr val="FFFFFF"/>
          </a:solidFill>
          <a:latin typeface="+mn-lt"/>
          <a:ea typeface="ＭＳ Ｐゴシック" pitchFamily="34" charset="-128"/>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3"/>
        </a:solidFill>
        <a:effectLst/>
      </p:bgPr>
    </p:bg>
    <p:spTree>
      <p:nvGrpSpPr>
        <p:cNvPr id="1" name=""/>
        <p:cNvGrpSpPr/>
        <p:nvPr/>
      </p:nvGrpSpPr>
      <p:grpSpPr>
        <a:xfrm>
          <a:off x="0" y="0"/>
          <a:ext cx="0" cy="0"/>
          <a:chOff x="0" y="0"/>
          <a:chExt cx="0" cy="0"/>
        </a:xfrm>
      </p:grpSpPr>
      <p:sp>
        <p:nvSpPr>
          <p:cNvPr id="16386" name="Title Placeholder 1"/>
          <p:cNvSpPr>
            <a:spLocks noGrp="1"/>
          </p:cNvSpPr>
          <p:nvPr>
            <p:ph type="title"/>
          </p:nvPr>
        </p:nvSpPr>
        <p:spPr bwMode="auto">
          <a:xfrm>
            <a:off x="800100" y="793752"/>
            <a:ext cx="5283200" cy="172354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a:t>Click to edit Master title style</a:t>
            </a:r>
          </a:p>
        </p:txBody>
      </p:sp>
      <p:sp>
        <p:nvSpPr>
          <p:cNvPr id="16387" name="Text Placeholder 2"/>
          <p:cNvSpPr>
            <a:spLocks noGrp="1"/>
          </p:cNvSpPr>
          <p:nvPr>
            <p:ph type="body" idx="1"/>
          </p:nvPr>
        </p:nvSpPr>
        <p:spPr bwMode="auto">
          <a:xfrm>
            <a:off x="6570133" y="795868"/>
            <a:ext cx="4876800" cy="18262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txStyles>
    <p:titleStyle>
      <a:lvl1pPr algn="l" rtl="0" eaLnBrk="0" fontAlgn="base" hangingPunct="0">
        <a:spcBef>
          <a:spcPct val="0"/>
        </a:spcBef>
        <a:spcAft>
          <a:spcPct val="0"/>
        </a:spcAft>
        <a:defRPr sz="5600" kern="1200">
          <a:solidFill>
            <a:srgbClr val="FFFFFF"/>
          </a:solidFill>
          <a:latin typeface="+mj-lt"/>
          <a:ea typeface="ＭＳ Ｐゴシック" pitchFamily="34" charset="-128"/>
          <a:cs typeface="+mj-cs"/>
        </a:defRPr>
      </a:lvl1pPr>
      <a:lvl2pPr algn="l" rtl="0" eaLnBrk="0" fontAlgn="base" hangingPunct="0">
        <a:spcBef>
          <a:spcPct val="0"/>
        </a:spcBef>
        <a:spcAft>
          <a:spcPct val="0"/>
        </a:spcAft>
        <a:defRPr sz="5600">
          <a:solidFill>
            <a:srgbClr val="FFFFFF"/>
          </a:solidFill>
          <a:latin typeface="Arial" pitchFamily="34" charset="0"/>
          <a:ea typeface="ＭＳ Ｐゴシック" pitchFamily="34" charset="-128"/>
        </a:defRPr>
      </a:lvl2pPr>
      <a:lvl3pPr algn="l" rtl="0" eaLnBrk="0" fontAlgn="base" hangingPunct="0">
        <a:spcBef>
          <a:spcPct val="0"/>
        </a:spcBef>
        <a:spcAft>
          <a:spcPct val="0"/>
        </a:spcAft>
        <a:defRPr sz="5600">
          <a:solidFill>
            <a:srgbClr val="FFFFFF"/>
          </a:solidFill>
          <a:latin typeface="Arial" pitchFamily="34" charset="0"/>
          <a:ea typeface="ＭＳ Ｐゴシック" pitchFamily="34" charset="-128"/>
        </a:defRPr>
      </a:lvl3pPr>
      <a:lvl4pPr algn="l" rtl="0" eaLnBrk="0" fontAlgn="base" hangingPunct="0">
        <a:spcBef>
          <a:spcPct val="0"/>
        </a:spcBef>
        <a:spcAft>
          <a:spcPct val="0"/>
        </a:spcAft>
        <a:defRPr sz="5600">
          <a:solidFill>
            <a:srgbClr val="FFFFFF"/>
          </a:solidFill>
          <a:latin typeface="Arial" pitchFamily="34" charset="0"/>
          <a:ea typeface="ＭＳ Ｐゴシック" pitchFamily="34" charset="-128"/>
        </a:defRPr>
      </a:lvl4pPr>
      <a:lvl5pPr algn="l" rtl="0" eaLnBrk="0" fontAlgn="base" hangingPunct="0">
        <a:spcBef>
          <a:spcPct val="0"/>
        </a:spcBef>
        <a:spcAft>
          <a:spcPct val="0"/>
        </a:spcAft>
        <a:defRPr sz="5600">
          <a:solidFill>
            <a:srgbClr val="FFFFFF"/>
          </a:solidFill>
          <a:latin typeface="Arial" pitchFamily="34" charset="0"/>
          <a:ea typeface="ＭＳ Ｐゴシック" pitchFamily="34" charset="-128"/>
        </a:defRPr>
      </a:lvl5pPr>
      <a:lvl6pPr marL="609585" algn="l" rtl="0" fontAlgn="base">
        <a:spcBef>
          <a:spcPct val="0"/>
        </a:spcBef>
        <a:spcAft>
          <a:spcPct val="0"/>
        </a:spcAft>
        <a:defRPr sz="5600">
          <a:solidFill>
            <a:srgbClr val="FFFFFF"/>
          </a:solidFill>
          <a:latin typeface="Arial" pitchFamily="34" charset="0"/>
          <a:ea typeface="MS PGothic" pitchFamily="34" charset="-128"/>
        </a:defRPr>
      </a:lvl6pPr>
      <a:lvl7pPr marL="1219170" algn="l" rtl="0" fontAlgn="base">
        <a:spcBef>
          <a:spcPct val="0"/>
        </a:spcBef>
        <a:spcAft>
          <a:spcPct val="0"/>
        </a:spcAft>
        <a:defRPr sz="5600">
          <a:solidFill>
            <a:srgbClr val="FFFFFF"/>
          </a:solidFill>
          <a:latin typeface="Arial" pitchFamily="34" charset="0"/>
          <a:ea typeface="MS PGothic" pitchFamily="34" charset="-128"/>
        </a:defRPr>
      </a:lvl7pPr>
      <a:lvl8pPr marL="1828754" algn="l" rtl="0" fontAlgn="base">
        <a:spcBef>
          <a:spcPct val="0"/>
        </a:spcBef>
        <a:spcAft>
          <a:spcPct val="0"/>
        </a:spcAft>
        <a:defRPr sz="5600">
          <a:solidFill>
            <a:srgbClr val="FFFFFF"/>
          </a:solidFill>
          <a:latin typeface="Arial" pitchFamily="34" charset="0"/>
          <a:ea typeface="MS PGothic" pitchFamily="34" charset="-128"/>
        </a:defRPr>
      </a:lvl8pPr>
      <a:lvl9pPr marL="2438339" algn="l" rtl="0" fontAlgn="base">
        <a:spcBef>
          <a:spcPct val="0"/>
        </a:spcBef>
        <a:spcAft>
          <a:spcPct val="0"/>
        </a:spcAft>
        <a:defRPr sz="5600">
          <a:solidFill>
            <a:srgbClr val="FFFFFF"/>
          </a:solidFill>
          <a:latin typeface="Arial" pitchFamily="34" charset="0"/>
          <a:ea typeface="MS PGothic" pitchFamily="34" charset="-128"/>
        </a:defRPr>
      </a:lvl9pPr>
    </p:titleStyle>
    <p:bodyStyle>
      <a:lvl1pPr marL="380990" indent="-380990" algn="l" rtl="0" eaLnBrk="0" fontAlgn="base" hangingPunct="0">
        <a:spcBef>
          <a:spcPct val="20000"/>
        </a:spcBef>
        <a:spcAft>
          <a:spcPct val="0"/>
        </a:spcAft>
        <a:buFont typeface="Arial" pitchFamily="34" charset="0"/>
        <a:buChar char="–"/>
        <a:defRPr sz="2667" kern="1200">
          <a:solidFill>
            <a:srgbClr val="FFFFFF"/>
          </a:solidFill>
          <a:latin typeface="+mn-lt"/>
          <a:ea typeface="ＭＳ Ｐゴシック" pitchFamily="34" charset="-128"/>
          <a:cs typeface="+mn-cs"/>
        </a:defRPr>
      </a:lvl1pPr>
      <a:lvl2pPr marL="831830" indent="-368291" algn="l" rtl="0" eaLnBrk="0" fontAlgn="base" hangingPunct="0">
        <a:spcBef>
          <a:spcPct val="20000"/>
        </a:spcBef>
        <a:spcAft>
          <a:spcPct val="0"/>
        </a:spcAft>
        <a:buFont typeface="Arial" pitchFamily="34" charset="0"/>
        <a:buChar char="•"/>
        <a:defRPr kern="1200">
          <a:solidFill>
            <a:srgbClr val="FFFFFF"/>
          </a:solidFill>
          <a:latin typeface="+mn-lt"/>
          <a:ea typeface="ＭＳ Ｐゴシック" pitchFamily="34" charset="-128"/>
          <a:cs typeface="+mn-cs"/>
        </a:defRPr>
      </a:lvl2pPr>
      <a:lvl3pPr marL="1219170" indent="-387341" algn="l" rtl="0" eaLnBrk="0" fontAlgn="base" hangingPunct="0">
        <a:spcBef>
          <a:spcPct val="20000"/>
        </a:spcBef>
        <a:spcAft>
          <a:spcPct val="0"/>
        </a:spcAft>
        <a:buFont typeface="Arial" pitchFamily="34" charset="0"/>
        <a:buChar char="–"/>
        <a:defRPr sz="2133" kern="1200">
          <a:solidFill>
            <a:srgbClr val="FFFFFF"/>
          </a:solidFill>
          <a:latin typeface="+mn-lt"/>
          <a:ea typeface="ＭＳ Ｐゴシック" pitchFamily="34" charset="-128"/>
          <a:cs typeface="+mn-cs"/>
        </a:defRPr>
      </a:lvl3pPr>
      <a:lvl4pPr marL="1528195" indent="-309026" algn="l" rtl="0" eaLnBrk="0" fontAlgn="base" hangingPunct="0">
        <a:spcBef>
          <a:spcPct val="20000"/>
        </a:spcBef>
        <a:spcAft>
          <a:spcPct val="0"/>
        </a:spcAft>
        <a:buFont typeface="Arial" pitchFamily="34" charset="0"/>
        <a:buChar char="–"/>
        <a:defRPr sz="1867" kern="1200">
          <a:solidFill>
            <a:srgbClr val="FFFFFF"/>
          </a:solidFill>
          <a:latin typeface="+mn-lt"/>
          <a:ea typeface="ＭＳ Ｐゴシック" pitchFamily="34" charset="-128"/>
          <a:cs typeface="+mn-cs"/>
        </a:defRPr>
      </a:lvl4pPr>
      <a:lvl5pPr marL="1839338" indent="-311143" algn="l" rtl="0" eaLnBrk="0" fontAlgn="base" hangingPunct="0">
        <a:spcBef>
          <a:spcPct val="20000"/>
        </a:spcBef>
        <a:spcAft>
          <a:spcPct val="0"/>
        </a:spcAft>
        <a:buFont typeface="Arial" pitchFamily="34" charset="0"/>
        <a:buChar char="»"/>
        <a:defRPr sz="1867" kern="1200">
          <a:solidFill>
            <a:srgbClr val="FFFFFF"/>
          </a:solidFill>
          <a:latin typeface="+mn-lt"/>
          <a:ea typeface="ＭＳ Ｐゴシック" pitchFamily="34" charset="-128"/>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3"/>
        </a:solidFill>
        <a:effectLst/>
      </p:bgPr>
    </p:bg>
    <p:spTree>
      <p:nvGrpSpPr>
        <p:cNvPr id="1" name=""/>
        <p:cNvGrpSpPr/>
        <p:nvPr/>
      </p:nvGrpSpPr>
      <p:grpSpPr>
        <a:xfrm>
          <a:off x="0" y="0"/>
          <a:ext cx="0" cy="0"/>
          <a:chOff x="0" y="0"/>
          <a:chExt cx="0" cy="0"/>
        </a:xfrm>
      </p:grpSpPr>
      <p:sp>
        <p:nvSpPr>
          <p:cNvPr id="17410" name="Title Placeholder 1"/>
          <p:cNvSpPr>
            <a:spLocks noGrp="1"/>
          </p:cNvSpPr>
          <p:nvPr>
            <p:ph type="title"/>
          </p:nvPr>
        </p:nvSpPr>
        <p:spPr bwMode="auto">
          <a:xfrm>
            <a:off x="800100" y="795868"/>
            <a:ext cx="5283200" cy="172354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a:t>Click to edit Master title style</a:t>
            </a:r>
          </a:p>
        </p:txBody>
      </p:sp>
      <p:sp>
        <p:nvSpPr>
          <p:cNvPr id="17411" name="Text Placeholder 2"/>
          <p:cNvSpPr>
            <a:spLocks noGrp="1"/>
          </p:cNvSpPr>
          <p:nvPr>
            <p:ph type="body" idx="1"/>
          </p:nvPr>
        </p:nvSpPr>
        <p:spPr bwMode="auto">
          <a:xfrm>
            <a:off x="6570133" y="789517"/>
            <a:ext cx="4876800" cy="18262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txStyles>
    <p:titleStyle>
      <a:lvl1pPr algn="l" rtl="0" eaLnBrk="0" fontAlgn="base" hangingPunct="0">
        <a:spcBef>
          <a:spcPct val="0"/>
        </a:spcBef>
        <a:spcAft>
          <a:spcPct val="0"/>
        </a:spcAft>
        <a:defRPr sz="5600" kern="1200">
          <a:solidFill>
            <a:srgbClr val="FFFFFF"/>
          </a:solidFill>
          <a:latin typeface="+mj-lt"/>
          <a:ea typeface="ＭＳ Ｐゴシック" pitchFamily="34" charset="-128"/>
          <a:cs typeface="+mj-cs"/>
        </a:defRPr>
      </a:lvl1pPr>
      <a:lvl2pPr algn="l" rtl="0" eaLnBrk="0" fontAlgn="base" hangingPunct="0">
        <a:spcBef>
          <a:spcPct val="0"/>
        </a:spcBef>
        <a:spcAft>
          <a:spcPct val="0"/>
        </a:spcAft>
        <a:defRPr sz="5600">
          <a:solidFill>
            <a:srgbClr val="FFFFFF"/>
          </a:solidFill>
          <a:latin typeface="Arial" pitchFamily="34" charset="0"/>
          <a:ea typeface="ＭＳ Ｐゴシック" pitchFamily="34" charset="-128"/>
        </a:defRPr>
      </a:lvl2pPr>
      <a:lvl3pPr algn="l" rtl="0" eaLnBrk="0" fontAlgn="base" hangingPunct="0">
        <a:spcBef>
          <a:spcPct val="0"/>
        </a:spcBef>
        <a:spcAft>
          <a:spcPct val="0"/>
        </a:spcAft>
        <a:defRPr sz="5600">
          <a:solidFill>
            <a:srgbClr val="FFFFFF"/>
          </a:solidFill>
          <a:latin typeface="Arial" pitchFamily="34" charset="0"/>
          <a:ea typeface="ＭＳ Ｐゴシック" pitchFamily="34" charset="-128"/>
        </a:defRPr>
      </a:lvl3pPr>
      <a:lvl4pPr algn="l" rtl="0" eaLnBrk="0" fontAlgn="base" hangingPunct="0">
        <a:spcBef>
          <a:spcPct val="0"/>
        </a:spcBef>
        <a:spcAft>
          <a:spcPct val="0"/>
        </a:spcAft>
        <a:defRPr sz="5600">
          <a:solidFill>
            <a:srgbClr val="FFFFFF"/>
          </a:solidFill>
          <a:latin typeface="Arial" pitchFamily="34" charset="0"/>
          <a:ea typeface="ＭＳ Ｐゴシック" pitchFamily="34" charset="-128"/>
        </a:defRPr>
      </a:lvl4pPr>
      <a:lvl5pPr algn="l" rtl="0" eaLnBrk="0" fontAlgn="base" hangingPunct="0">
        <a:spcBef>
          <a:spcPct val="0"/>
        </a:spcBef>
        <a:spcAft>
          <a:spcPct val="0"/>
        </a:spcAft>
        <a:defRPr sz="5600">
          <a:solidFill>
            <a:srgbClr val="FFFFFF"/>
          </a:solidFill>
          <a:latin typeface="Arial" pitchFamily="34" charset="0"/>
          <a:ea typeface="ＭＳ Ｐゴシック" pitchFamily="34" charset="-128"/>
        </a:defRPr>
      </a:lvl5pPr>
      <a:lvl6pPr marL="609585" algn="l" rtl="0" fontAlgn="base">
        <a:spcBef>
          <a:spcPct val="0"/>
        </a:spcBef>
        <a:spcAft>
          <a:spcPct val="0"/>
        </a:spcAft>
        <a:defRPr sz="5600">
          <a:solidFill>
            <a:srgbClr val="FFFFFF"/>
          </a:solidFill>
          <a:latin typeface="Arial" pitchFamily="34" charset="0"/>
          <a:ea typeface="MS PGothic" pitchFamily="34" charset="-128"/>
        </a:defRPr>
      </a:lvl6pPr>
      <a:lvl7pPr marL="1219170" algn="l" rtl="0" fontAlgn="base">
        <a:spcBef>
          <a:spcPct val="0"/>
        </a:spcBef>
        <a:spcAft>
          <a:spcPct val="0"/>
        </a:spcAft>
        <a:defRPr sz="5600">
          <a:solidFill>
            <a:srgbClr val="FFFFFF"/>
          </a:solidFill>
          <a:latin typeface="Arial" pitchFamily="34" charset="0"/>
          <a:ea typeface="MS PGothic" pitchFamily="34" charset="-128"/>
        </a:defRPr>
      </a:lvl7pPr>
      <a:lvl8pPr marL="1828754" algn="l" rtl="0" fontAlgn="base">
        <a:spcBef>
          <a:spcPct val="0"/>
        </a:spcBef>
        <a:spcAft>
          <a:spcPct val="0"/>
        </a:spcAft>
        <a:defRPr sz="5600">
          <a:solidFill>
            <a:srgbClr val="FFFFFF"/>
          </a:solidFill>
          <a:latin typeface="Arial" pitchFamily="34" charset="0"/>
          <a:ea typeface="MS PGothic" pitchFamily="34" charset="-128"/>
        </a:defRPr>
      </a:lvl8pPr>
      <a:lvl9pPr marL="2438339" algn="l" rtl="0" fontAlgn="base">
        <a:spcBef>
          <a:spcPct val="0"/>
        </a:spcBef>
        <a:spcAft>
          <a:spcPct val="0"/>
        </a:spcAft>
        <a:defRPr sz="5600">
          <a:solidFill>
            <a:srgbClr val="FFFFFF"/>
          </a:solidFill>
          <a:latin typeface="Arial" pitchFamily="34" charset="0"/>
          <a:ea typeface="MS PGothic" pitchFamily="34" charset="-128"/>
        </a:defRPr>
      </a:lvl9pPr>
    </p:titleStyle>
    <p:bodyStyle>
      <a:lvl1pPr marL="380990" indent="-380990" algn="l" rtl="0" eaLnBrk="0" fontAlgn="base" hangingPunct="0">
        <a:spcBef>
          <a:spcPct val="20000"/>
        </a:spcBef>
        <a:spcAft>
          <a:spcPct val="0"/>
        </a:spcAft>
        <a:buFont typeface="Arial" pitchFamily="34" charset="0"/>
        <a:buChar char="–"/>
        <a:defRPr sz="2667" kern="1200">
          <a:solidFill>
            <a:srgbClr val="FFFFFF"/>
          </a:solidFill>
          <a:latin typeface="+mn-lt"/>
          <a:ea typeface="ＭＳ Ｐゴシック" pitchFamily="34" charset="-128"/>
          <a:cs typeface="+mn-cs"/>
        </a:defRPr>
      </a:lvl1pPr>
      <a:lvl2pPr marL="831830" indent="-368291" algn="l" rtl="0" eaLnBrk="0" fontAlgn="base" hangingPunct="0">
        <a:spcBef>
          <a:spcPct val="20000"/>
        </a:spcBef>
        <a:spcAft>
          <a:spcPct val="0"/>
        </a:spcAft>
        <a:buFont typeface="Arial" pitchFamily="34" charset="0"/>
        <a:buChar char="•"/>
        <a:defRPr kern="1200">
          <a:solidFill>
            <a:srgbClr val="FFFFFF"/>
          </a:solidFill>
          <a:latin typeface="+mn-lt"/>
          <a:ea typeface="ＭＳ Ｐゴシック" pitchFamily="34" charset="-128"/>
          <a:cs typeface="+mn-cs"/>
        </a:defRPr>
      </a:lvl2pPr>
      <a:lvl3pPr marL="1219170" indent="-387341" algn="l" rtl="0" eaLnBrk="0" fontAlgn="base" hangingPunct="0">
        <a:spcBef>
          <a:spcPct val="20000"/>
        </a:spcBef>
        <a:spcAft>
          <a:spcPct val="0"/>
        </a:spcAft>
        <a:buFont typeface="Arial" pitchFamily="34" charset="0"/>
        <a:buChar char="–"/>
        <a:defRPr sz="2133" kern="1200">
          <a:solidFill>
            <a:srgbClr val="FFFFFF"/>
          </a:solidFill>
          <a:latin typeface="+mn-lt"/>
          <a:ea typeface="ＭＳ Ｐゴシック" pitchFamily="34" charset="-128"/>
          <a:cs typeface="+mn-cs"/>
        </a:defRPr>
      </a:lvl3pPr>
      <a:lvl4pPr marL="1528195" indent="-309026" algn="l" rtl="0" eaLnBrk="0" fontAlgn="base" hangingPunct="0">
        <a:spcBef>
          <a:spcPct val="20000"/>
        </a:spcBef>
        <a:spcAft>
          <a:spcPct val="0"/>
        </a:spcAft>
        <a:buFont typeface="Arial" pitchFamily="34" charset="0"/>
        <a:buChar char="–"/>
        <a:defRPr sz="1867" kern="1200">
          <a:solidFill>
            <a:srgbClr val="FFFFFF"/>
          </a:solidFill>
          <a:latin typeface="+mn-lt"/>
          <a:ea typeface="ＭＳ Ｐゴシック" pitchFamily="34" charset="-128"/>
          <a:cs typeface="+mn-cs"/>
        </a:defRPr>
      </a:lvl4pPr>
      <a:lvl5pPr marL="1839338" indent="-311143" algn="l" rtl="0" eaLnBrk="0" fontAlgn="base" hangingPunct="0">
        <a:spcBef>
          <a:spcPct val="20000"/>
        </a:spcBef>
        <a:spcAft>
          <a:spcPct val="0"/>
        </a:spcAft>
        <a:buFont typeface="Arial" pitchFamily="34" charset="0"/>
        <a:buChar char="»"/>
        <a:defRPr sz="1867" kern="1200">
          <a:solidFill>
            <a:srgbClr val="FFFFFF"/>
          </a:solidFill>
          <a:latin typeface="+mn-lt"/>
          <a:ea typeface="ＭＳ Ｐゴシック" pitchFamily="34" charset="-128"/>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accent3"/>
        </a:solidFill>
        <a:effectLst/>
      </p:bgPr>
    </p:bg>
    <p:spTree>
      <p:nvGrpSpPr>
        <p:cNvPr id="1" name=""/>
        <p:cNvGrpSpPr/>
        <p:nvPr/>
      </p:nvGrpSpPr>
      <p:grpSpPr>
        <a:xfrm>
          <a:off x="0" y="0"/>
          <a:ext cx="0" cy="0"/>
          <a:chOff x="0" y="0"/>
          <a:chExt cx="0" cy="0"/>
        </a:xfrm>
      </p:grpSpPr>
      <p:sp>
        <p:nvSpPr>
          <p:cNvPr id="18434" name="Title Placeholder 1"/>
          <p:cNvSpPr>
            <a:spLocks noGrp="1"/>
          </p:cNvSpPr>
          <p:nvPr>
            <p:ph type="title"/>
          </p:nvPr>
        </p:nvSpPr>
        <p:spPr bwMode="auto">
          <a:xfrm>
            <a:off x="800100" y="793752"/>
            <a:ext cx="5283200" cy="172354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a:t>Click to edit Master title style</a:t>
            </a:r>
          </a:p>
        </p:txBody>
      </p:sp>
      <p:sp>
        <p:nvSpPr>
          <p:cNvPr id="18435" name="Text Placeholder 2"/>
          <p:cNvSpPr>
            <a:spLocks noGrp="1"/>
          </p:cNvSpPr>
          <p:nvPr>
            <p:ph type="body" idx="1"/>
          </p:nvPr>
        </p:nvSpPr>
        <p:spPr bwMode="auto">
          <a:xfrm>
            <a:off x="6570133" y="789517"/>
            <a:ext cx="4876800" cy="18262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txStyles>
    <p:titleStyle>
      <a:lvl1pPr algn="l" rtl="0" eaLnBrk="0" fontAlgn="base" hangingPunct="0">
        <a:spcBef>
          <a:spcPct val="0"/>
        </a:spcBef>
        <a:spcAft>
          <a:spcPct val="0"/>
        </a:spcAft>
        <a:defRPr sz="5600" kern="1200">
          <a:solidFill>
            <a:srgbClr val="FFFFFF"/>
          </a:solidFill>
          <a:latin typeface="+mj-lt"/>
          <a:ea typeface="ＭＳ Ｐゴシック" pitchFamily="34" charset="-128"/>
          <a:cs typeface="+mj-cs"/>
        </a:defRPr>
      </a:lvl1pPr>
      <a:lvl2pPr algn="l" rtl="0" eaLnBrk="0" fontAlgn="base" hangingPunct="0">
        <a:spcBef>
          <a:spcPct val="0"/>
        </a:spcBef>
        <a:spcAft>
          <a:spcPct val="0"/>
        </a:spcAft>
        <a:defRPr sz="5600">
          <a:solidFill>
            <a:srgbClr val="FFFFFF"/>
          </a:solidFill>
          <a:latin typeface="Arial" pitchFamily="34" charset="0"/>
          <a:ea typeface="ＭＳ Ｐゴシック" pitchFamily="34" charset="-128"/>
        </a:defRPr>
      </a:lvl2pPr>
      <a:lvl3pPr algn="l" rtl="0" eaLnBrk="0" fontAlgn="base" hangingPunct="0">
        <a:spcBef>
          <a:spcPct val="0"/>
        </a:spcBef>
        <a:spcAft>
          <a:spcPct val="0"/>
        </a:spcAft>
        <a:defRPr sz="5600">
          <a:solidFill>
            <a:srgbClr val="FFFFFF"/>
          </a:solidFill>
          <a:latin typeface="Arial" pitchFamily="34" charset="0"/>
          <a:ea typeface="ＭＳ Ｐゴシック" pitchFamily="34" charset="-128"/>
        </a:defRPr>
      </a:lvl3pPr>
      <a:lvl4pPr algn="l" rtl="0" eaLnBrk="0" fontAlgn="base" hangingPunct="0">
        <a:spcBef>
          <a:spcPct val="0"/>
        </a:spcBef>
        <a:spcAft>
          <a:spcPct val="0"/>
        </a:spcAft>
        <a:defRPr sz="5600">
          <a:solidFill>
            <a:srgbClr val="FFFFFF"/>
          </a:solidFill>
          <a:latin typeface="Arial" pitchFamily="34" charset="0"/>
          <a:ea typeface="ＭＳ Ｐゴシック" pitchFamily="34" charset="-128"/>
        </a:defRPr>
      </a:lvl4pPr>
      <a:lvl5pPr algn="l" rtl="0" eaLnBrk="0" fontAlgn="base" hangingPunct="0">
        <a:spcBef>
          <a:spcPct val="0"/>
        </a:spcBef>
        <a:spcAft>
          <a:spcPct val="0"/>
        </a:spcAft>
        <a:defRPr sz="5600">
          <a:solidFill>
            <a:srgbClr val="FFFFFF"/>
          </a:solidFill>
          <a:latin typeface="Arial" pitchFamily="34" charset="0"/>
          <a:ea typeface="ＭＳ Ｐゴシック" pitchFamily="34" charset="-128"/>
        </a:defRPr>
      </a:lvl5pPr>
      <a:lvl6pPr marL="609585" algn="l" rtl="0" fontAlgn="base">
        <a:spcBef>
          <a:spcPct val="0"/>
        </a:spcBef>
        <a:spcAft>
          <a:spcPct val="0"/>
        </a:spcAft>
        <a:defRPr sz="5600">
          <a:solidFill>
            <a:srgbClr val="FFFFFF"/>
          </a:solidFill>
          <a:latin typeface="Arial" pitchFamily="34" charset="0"/>
          <a:ea typeface="MS PGothic" pitchFamily="34" charset="-128"/>
        </a:defRPr>
      </a:lvl6pPr>
      <a:lvl7pPr marL="1219170" algn="l" rtl="0" fontAlgn="base">
        <a:spcBef>
          <a:spcPct val="0"/>
        </a:spcBef>
        <a:spcAft>
          <a:spcPct val="0"/>
        </a:spcAft>
        <a:defRPr sz="5600">
          <a:solidFill>
            <a:srgbClr val="FFFFFF"/>
          </a:solidFill>
          <a:latin typeface="Arial" pitchFamily="34" charset="0"/>
          <a:ea typeface="MS PGothic" pitchFamily="34" charset="-128"/>
        </a:defRPr>
      </a:lvl7pPr>
      <a:lvl8pPr marL="1828754" algn="l" rtl="0" fontAlgn="base">
        <a:spcBef>
          <a:spcPct val="0"/>
        </a:spcBef>
        <a:spcAft>
          <a:spcPct val="0"/>
        </a:spcAft>
        <a:defRPr sz="5600">
          <a:solidFill>
            <a:srgbClr val="FFFFFF"/>
          </a:solidFill>
          <a:latin typeface="Arial" pitchFamily="34" charset="0"/>
          <a:ea typeface="MS PGothic" pitchFamily="34" charset="-128"/>
        </a:defRPr>
      </a:lvl8pPr>
      <a:lvl9pPr marL="2438339" algn="l" rtl="0" fontAlgn="base">
        <a:spcBef>
          <a:spcPct val="0"/>
        </a:spcBef>
        <a:spcAft>
          <a:spcPct val="0"/>
        </a:spcAft>
        <a:defRPr sz="5600">
          <a:solidFill>
            <a:srgbClr val="FFFFFF"/>
          </a:solidFill>
          <a:latin typeface="Arial" pitchFamily="34" charset="0"/>
          <a:ea typeface="MS PGothic" pitchFamily="34" charset="-128"/>
        </a:defRPr>
      </a:lvl9pPr>
    </p:titleStyle>
    <p:bodyStyle>
      <a:lvl1pPr marL="380990" indent="-380990" algn="l" rtl="0" eaLnBrk="0" fontAlgn="base" hangingPunct="0">
        <a:spcBef>
          <a:spcPct val="20000"/>
        </a:spcBef>
        <a:spcAft>
          <a:spcPct val="0"/>
        </a:spcAft>
        <a:buFont typeface="Arial" pitchFamily="34" charset="0"/>
        <a:buChar char="–"/>
        <a:defRPr sz="2667" kern="1200">
          <a:solidFill>
            <a:srgbClr val="FFFFFF"/>
          </a:solidFill>
          <a:latin typeface="+mn-lt"/>
          <a:ea typeface="ＭＳ Ｐゴシック" pitchFamily="34" charset="-128"/>
          <a:cs typeface="+mn-cs"/>
        </a:defRPr>
      </a:lvl1pPr>
      <a:lvl2pPr marL="831830" indent="-368291" algn="l" rtl="0" eaLnBrk="0" fontAlgn="base" hangingPunct="0">
        <a:spcBef>
          <a:spcPct val="20000"/>
        </a:spcBef>
        <a:spcAft>
          <a:spcPct val="0"/>
        </a:spcAft>
        <a:buFont typeface="Arial" pitchFamily="34" charset="0"/>
        <a:buChar char="•"/>
        <a:defRPr kern="1200">
          <a:solidFill>
            <a:srgbClr val="FFFFFF"/>
          </a:solidFill>
          <a:latin typeface="+mn-lt"/>
          <a:ea typeface="ＭＳ Ｐゴシック" pitchFamily="34" charset="-128"/>
          <a:cs typeface="+mn-cs"/>
        </a:defRPr>
      </a:lvl2pPr>
      <a:lvl3pPr marL="1219170" indent="-387341" algn="l" rtl="0" eaLnBrk="0" fontAlgn="base" hangingPunct="0">
        <a:spcBef>
          <a:spcPct val="20000"/>
        </a:spcBef>
        <a:spcAft>
          <a:spcPct val="0"/>
        </a:spcAft>
        <a:buFont typeface="Arial" pitchFamily="34" charset="0"/>
        <a:buChar char="–"/>
        <a:defRPr sz="2133" kern="1200">
          <a:solidFill>
            <a:srgbClr val="FFFFFF"/>
          </a:solidFill>
          <a:latin typeface="+mn-lt"/>
          <a:ea typeface="ＭＳ Ｐゴシック" pitchFamily="34" charset="-128"/>
          <a:cs typeface="+mn-cs"/>
        </a:defRPr>
      </a:lvl3pPr>
      <a:lvl4pPr marL="1528195" indent="-309026" algn="l" rtl="0" eaLnBrk="0" fontAlgn="base" hangingPunct="0">
        <a:spcBef>
          <a:spcPct val="20000"/>
        </a:spcBef>
        <a:spcAft>
          <a:spcPct val="0"/>
        </a:spcAft>
        <a:buFont typeface="Arial" pitchFamily="34" charset="0"/>
        <a:buChar char="–"/>
        <a:defRPr sz="1867" kern="1200">
          <a:solidFill>
            <a:srgbClr val="FFFFFF"/>
          </a:solidFill>
          <a:latin typeface="+mn-lt"/>
          <a:ea typeface="ＭＳ Ｐゴシック" pitchFamily="34" charset="-128"/>
          <a:cs typeface="+mn-cs"/>
        </a:defRPr>
      </a:lvl4pPr>
      <a:lvl5pPr marL="1839338" indent="-311143" algn="l" rtl="0" eaLnBrk="0" fontAlgn="base" hangingPunct="0">
        <a:spcBef>
          <a:spcPct val="20000"/>
        </a:spcBef>
        <a:spcAft>
          <a:spcPct val="0"/>
        </a:spcAft>
        <a:buFont typeface="Arial" pitchFamily="34" charset="0"/>
        <a:buChar char="»"/>
        <a:defRPr sz="1867" kern="1200">
          <a:solidFill>
            <a:srgbClr val="FFFFFF"/>
          </a:solidFill>
          <a:latin typeface="+mn-lt"/>
          <a:ea typeface="ＭＳ Ｐゴシック" pitchFamily="34" charset="-128"/>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accent3"/>
        </a:solidFill>
        <a:effectLst/>
      </p:bgPr>
    </p:bg>
    <p:spTree>
      <p:nvGrpSpPr>
        <p:cNvPr id="1" name=""/>
        <p:cNvGrpSpPr/>
        <p:nvPr/>
      </p:nvGrpSpPr>
      <p:grpSpPr>
        <a:xfrm>
          <a:off x="0" y="0"/>
          <a:ext cx="0" cy="0"/>
          <a:chOff x="0" y="0"/>
          <a:chExt cx="0" cy="0"/>
        </a:xfrm>
      </p:grpSpPr>
      <p:sp>
        <p:nvSpPr>
          <p:cNvPr id="19458" name="Title Placeholder 1"/>
          <p:cNvSpPr>
            <a:spLocks noGrp="1"/>
          </p:cNvSpPr>
          <p:nvPr>
            <p:ph type="title"/>
          </p:nvPr>
        </p:nvSpPr>
        <p:spPr bwMode="auto">
          <a:xfrm>
            <a:off x="800100" y="793752"/>
            <a:ext cx="5283200" cy="172354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a:t>Click to edit Master title style</a:t>
            </a:r>
          </a:p>
        </p:txBody>
      </p:sp>
      <p:sp>
        <p:nvSpPr>
          <p:cNvPr id="19459" name="Text Placeholder 2"/>
          <p:cNvSpPr>
            <a:spLocks noGrp="1"/>
          </p:cNvSpPr>
          <p:nvPr>
            <p:ph type="body" idx="1"/>
          </p:nvPr>
        </p:nvSpPr>
        <p:spPr bwMode="auto">
          <a:xfrm>
            <a:off x="6570133" y="795868"/>
            <a:ext cx="4876800" cy="18262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txStyles>
    <p:titleStyle>
      <a:lvl1pPr algn="l" rtl="0" eaLnBrk="0" fontAlgn="base" hangingPunct="0">
        <a:spcBef>
          <a:spcPct val="0"/>
        </a:spcBef>
        <a:spcAft>
          <a:spcPct val="0"/>
        </a:spcAft>
        <a:defRPr sz="5600" kern="1200">
          <a:solidFill>
            <a:srgbClr val="FFFFFF"/>
          </a:solidFill>
          <a:latin typeface="+mj-lt"/>
          <a:ea typeface="ＭＳ Ｐゴシック" pitchFamily="34" charset="-128"/>
          <a:cs typeface="+mj-cs"/>
        </a:defRPr>
      </a:lvl1pPr>
      <a:lvl2pPr algn="l" rtl="0" eaLnBrk="0" fontAlgn="base" hangingPunct="0">
        <a:spcBef>
          <a:spcPct val="0"/>
        </a:spcBef>
        <a:spcAft>
          <a:spcPct val="0"/>
        </a:spcAft>
        <a:defRPr sz="5600">
          <a:solidFill>
            <a:srgbClr val="FFFFFF"/>
          </a:solidFill>
          <a:latin typeface="Arial" pitchFamily="34" charset="0"/>
          <a:ea typeface="ＭＳ Ｐゴシック" pitchFamily="34" charset="-128"/>
        </a:defRPr>
      </a:lvl2pPr>
      <a:lvl3pPr algn="l" rtl="0" eaLnBrk="0" fontAlgn="base" hangingPunct="0">
        <a:spcBef>
          <a:spcPct val="0"/>
        </a:spcBef>
        <a:spcAft>
          <a:spcPct val="0"/>
        </a:spcAft>
        <a:defRPr sz="5600">
          <a:solidFill>
            <a:srgbClr val="FFFFFF"/>
          </a:solidFill>
          <a:latin typeface="Arial" pitchFamily="34" charset="0"/>
          <a:ea typeface="ＭＳ Ｐゴシック" pitchFamily="34" charset="-128"/>
        </a:defRPr>
      </a:lvl3pPr>
      <a:lvl4pPr algn="l" rtl="0" eaLnBrk="0" fontAlgn="base" hangingPunct="0">
        <a:spcBef>
          <a:spcPct val="0"/>
        </a:spcBef>
        <a:spcAft>
          <a:spcPct val="0"/>
        </a:spcAft>
        <a:defRPr sz="5600">
          <a:solidFill>
            <a:srgbClr val="FFFFFF"/>
          </a:solidFill>
          <a:latin typeface="Arial" pitchFamily="34" charset="0"/>
          <a:ea typeface="ＭＳ Ｐゴシック" pitchFamily="34" charset="-128"/>
        </a:defRPr>
      </a:lvl4pPr>
      <a:lvl5pPr algn="l" rtl="0" eaLnBrk="0" fontAlgn="base" hangingPunct="0">
        <a:spcBef>
          <a:spcPct val="0"/>
        </a:spcBef>
        <a:spcAft>
          <a:spcPct val="0"/>
        </a:spcAft>
        <a:defRPr sz="5600">
          <a:solidFill>
            <a:srgbClr val="FFFFFF"/>
          </a:solidFill>
          <a:latin typeface="Arial" pitchFamily="34" charset="0"/>
          <a:ea typeface="ＭＳ Ｐゴシック" pitchFamily="34" charset="-128"/>
        </a:defRPr>
      </a:lvl5pPr>
      <a:lvl6pPr marL="609585" algn="l" rtl="0" fontAlgn="base">
        <a:spcBef>
          <a:spcPct val="0"/>
        </a:spcBef>
        <a:spcAft>
          <a:spcPct val="0"/>
        </a:spcAft>
        <a:defRPr sz="5600">
          <a:solidFill>
            <a:srgbClr val="FFFFFF"/>
          </a:solidFill>
          <a:latin typeface="Arial" pitchFamily="34" charset="0"/>
          <a:ea typeface="MS PGothic" pitchFamily="34" charset="-128"/>
        </a:defRPr>
      </a:lvl6pPr>
      <a:lvl7pPr marL="1219170" algn="l" rtl="0" fontAlgn="base">
        <a:spcBef>
          <a:spcPct val="0"/>
        </a:spcBef>
        <a:spcAft>
          <a:spcPct val="0"/>
        </a:spcAft>
        <a:defRPr sz="5600">
          <a:solidFill>
            <a:srgbClr val="FFFFFF"/>
          </a:solidFill>
          <a:latin typeface="Arial" pitchFamily="34" charset="0"/>
          <a:ea typeface="MS PGothic" pitchFamily="34" charset="-128"/>
        </a:defRPr>
      </a:lvl7pPr>
      <a:lvl8pPr marL="1828754" algn="l" rtl="0" fontAlgn="base">
        <a:spcBef>
          <a:spcPct val="0"/>
        </a:spcBef>
        <a:spcAft>
          <a:spcPct val="0"/>
        </a:spcAft>
        <a:defRPr sz="5600">
          <a:solidFill>
            <a:srgbClr val="FFFFFF"/>
          </a:solidFill>
          <a:latin typeface="Arial" pitchFamily="34" charset="0"/>
          <a:ea typeface="MS PGothic" pitchFamily="34" charset="-128"/>
        </a:defRPr>
      </a:lvl8pPr>
      <a:lvl9pPr marL="2438339" algn="l" rtl="0" fontAlgn="base">
        <a:spcBef>
          <a:spcPct val="0"/>
        </a:spcBef>
        <a:spcAft>
          <a:spcPct val="0"/>
        </a:spcAft>
        <a:defRPr sz="5600">
          <a:solidFill>
            <a:srgbClr val="FFFFFF"/>
          </a:solidFill>
          <a:latin typeface="Arial" pitchFamily="34" charset="0"/>
          <a:ea typeface="MS PGothic" pitchFamily="34" charset="-128"/>
        </a:defRPr>
      </a:lvl9pPr>
    </p:titleStyle>
    <p:bodyStyle>
      <a:lvl1pPr marL="380990" indent="-380990" algn="l" rtl="0" eaLnBrk="0" fontAlgn="base" hangingPunct="0">
        <a:spcBef>
          <a:spcPct val="20000"/>
        </a:spcBef>
        <a:spcAft>
          <a:spcPct val="0"/>
        </a:spcAft>
        <a:buFont typeface="Arial" pitchFamily="34" charset="0"/>
        <a:buChar char="–"/>
        <a:defRPr sz="2667" kern="1200">
          <a:solidFill>
            <a:srgbClr val="FFFFFF"/>
          </a:solidFill>
          <a:latin typeface="+mn-lt"/>
          <a:ea typeface="ＭＳ Ｐゴシック" pitchFamily="34" charset="-128"/>
          <a:cs typeface="+mn-cs"/>
        </a:defRPr>
      </a:lvl1pPr>
      <a:lvl2pPr marL="831830" indent="-368291" algn="l" rtl="0" eaLnBrk="0" fontAlgn="base" hangingPunct="0">
        <a:spcBef>
          <a:spcPct val="20000"/>
        </a:spcBef>
        <a:spcAft>
          <a:spcPct val="0"/>
        </a:spcAft>
        <a:buFont typeface="Arial" pitchFamily="34" charset="0"/>
        <a:buChar char="•"/>
        <a:defRPr kern="1200">
          <a:solidFill>
            <a:srgbClr val="FFFFFF"/>
          </a:solidFill>
          <a:latin typeface="+mn-lt"/>
          <a:ea typeface="ＭＳ Ｐゴシック" pitchFamily="34" charset="-128"/>
          <a:cs typeface="+mn-cs"/>
        </a:defRPr>
      </a:lvl2pPr>
      <a:lvl3pPr marL="1219170" indent="-387341" algn="l" rtl="0" eaLnBrk="0" fontAlgn="base" hangingPunct="0">
        <a:spcBef>
          <a:spcPct val="20000"/>
        </a:spcBef>
        <a:spcAft>
          <a:spcPct val="0"/>
        </a:spcAft>
        <a:buFont typeface="Arial" pitchFamily="34" charset="0"/>
        <a:buChar char="–"/>
        <a:defRPr sz="2133" kern="1200">
          <a:solidFill>
            <a:srgbClr val="FFFFFF"/>
          </a:solidFill>
          <a:latin typeface="+mn-lt"/>
          <a:ea typeface="ＭＳ Ｐゴシック" pitchFamily="34" charset="-128"/>
          <a:cs typeface="+mn-cs"/>
        </a:defRPr>
      </a:lvl3pPr>
      <a:lvl4pPr marL="1528195" indent="-309026" algn="l" rtl="0" eaLnBrk="0" fontAlgn="base" hangingPunct="0">
        <a:spcBef>
          <a:spcPct val="20000"/>
        </a:spcBef>
        <a:spcAft>
          <a:spcPct val="0"/>
        </a:spcAft>
        <a:buFont typeface="Arial" pitchFamily="34" charset="0"/>
        <a:buChar char="–"/>
        <a:defRPr sz="1867" kern="1200">
          <a:solidFill>
            <a:srgbClr val="FFFFFF"/>
          </a:solidFill>
          <a:latin typeface="+mn-lt"/>
          <a:ea typeface="ＭＳ Ｐゴシック" pitchFamily="34" charset="-128"/>
          <a:cs typeface="+mn-cs"/>
        </a:defRPr>
      </a:lvl4pPr>
      <a:lvl5pPr marL="1839338" indent="-311143" algn="l" rtl="0" eaLnBrk="0" fontAlgn="base" hangingPunct="0">
        <a:spcBef>
          <a:spcPct val="20000"/>
        </a:spcBef>
        <a:spcAft>
          <a:spcPct val="0"/>
        </a:spcAft>
        <a:buFont typeface="Arial" pitchFamily="34" charset="0"/>
        <a:buChar char="»"/>
        <a:defRPr sz="1867" kern="1200">
          <a:solidFill>
            <a:srgbClr val="FFFFFF"/>
          </a:solidFill>
          <a:latin typeface="+mn-lt"/>
          <a:ea typeface="ＭＳ Ｐゴシック" pitchFamily="34" charset="-128"/>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721026"/>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 id="2147483998" r:id="rId12"/>
    <p:sldLayoutId id="2147483999" r:id="rId13"/>
    <p:sldLayoutId id="2147484000" r:id="rId14"/>
    <p:sldLayoutId id="2147484001" r:id="rId15"/>
    <p:sldLayoutId id="2147484002" r:id="rId16"/>
    <p:sldLayoutId id="2147484003" r:id="rId17"/>
    <p:sldLayoutId id="2147484004" r:id="rId18"/>
    <p:sldLayoutId id="2147484005" r:id="rId19"/>
    <p:sldLayoutId id="2147484006" r:id="rId20"/>
    <p:sldLayoutId id="2147484007" r:id="rId21"/>
    <p:sldLayoutId id="2147484008" r:id="rId22"/>
    <p:sldLayoutId id="2147484009" r:id="rId23"/>
    <p:sldLayoutId id="2147484010" r:id="rId24"/>
    <p:sldLayoutId id="2147484011" r:id="rId25"/>
    <p:sldLayoutId id="2147484012" r:id="rId26"/>
    <p:sldLayoutId id="2147484013" r:id="rId27"/>
    <p:sldLayoutId id="2147484014" r:id="rId28"/>
    <p:sldLayoutId id="2147484015" r:id="rId29"/>
    <p:sldLayoutId id="2147484016" r:id="rId30"/>
    <p:sldLayoutId id="2147484017" r:id="rId31"/>
    <p:sldLayoutId id="2147484018" r:id="rId32"/>
    <p:sldLayoutId id="2147484019" r:id="rId33"/>
    <p:sldLayoutId id="2147484020" r:id="rId34"/>
    <p:sldLayoutId id="2147484021" r:id="rId35"/>
    <p:sldLayoutId id="2147484023" r:id="rId36"/>
    <p:sldLayoutId id="2147484035" r:id="rId37"/>
    <p:sldLayoutId id="2147484037" r:id="rId38"/>
  </p:sldLayoutIdLst>
  <p:hf hdr="0" ftr="0" dt="0"/>
  <p:txStyles>
    <p:titleStyle>
      <a:lvl1pPr algn="ctr" defTabSz="607469" rtl="0" fontAlgn="base">
        <a:spcBef>
          <a:spcPct val="0"/>
        </a:spcBef>
        <a:spcAft>
          <a:spcPct val="0"/>
        </a:spcAft>
        <a:defRPr sz="5867" kern="1200">
          <a:solidFill>
            <a:schemeClr val="tx1"/>
          </a:solidFill>
          <a:latin typeface="+mj-lt"/>
          <a:ea typeface="+mj-ea"/>
          <a:cs typeface="+mj-cs"/>
        </a:defRPr>
      </a:lvl1pPr>
      <a:lvl2pPr algn="ctr" defTabSz="607469" rtl="0" fontAlgn="base">
        <a:spcBef>
          <a:spcPct val="0"/>
        </a:spcBef>
        <a:spcAft>
          <a:spcPct val="0"/>
        </a:spcAft>
        <a:defRPr sz="5867">
          <a:solidFill>
            <a:schemeClr val="tx1"/>
          </a:solidFill>
          <a:latin typeface="Arial" charset="0"/>
        </a:defRPr>
      </a:lvl2pPr>
      <a:lvl3pPr algn="ctr" defTabSz="607469" rtl="0" fontAlgn="base">
        <a:spcBef>
          <a:spcPct val="0"/>
        </a:spcBef>
        <a:spcAft>
          <a:spcPct val="0"/>
        </a:spcAft>
        <a:defRPr sz="5867">
          <a:solidFill>
            <a:schemeClr val="tx1"/>
          </a:solidFill>
          <a:latin typeface="Arial" charset="0"/>
        </a:defRPr>
      </a:lvl3pPr>
      <a:lvl4pPr algn="ctr" defTabSz="607469" rtl="0" fontAlgn="base">
        <a:spcBef>
          <a:spcPct val="0"/>
        </a:spcBef>
        <a:spcAft>
          <a:spcPct val="0"/>
        </a:spcAft>
        <a:defRPr sz="5867">
          <a:solidFill>
            <a:schemeClr val="tx1"/>
          </a:solidFill>
          <a:latin typeface="Arial" charset="0"/>
        </a:defRPr>
      </a:lvl4pPr>
      <a:lvl5pPr algn="ctr" defTabSz="607469" rtl="0" fontAlgn="base">
        <a:spcBef>
          <a:spcPct val="0"/>
        </a:spcBef>
        <a:spcAft>
          <a:spcPct val="0"/>
        </a:spcAft>
        <a:defRPr sz="5867">
          <a:solidFill>
            <a:schemeClr val="tx1"/>
          </a:solidFill>
          <a:latin typeface="Arial" charset="0"/>
        </a:defRPr>
      </a:lvl5pPr>
      <a:lvl6pPr marL="609585" algn="ctr" defTabSz="607469" rtl="0" fontAlgn="base">
        <a:spcBef>
          <a:spcPct val="0"/>
        </a:spcBef>
        <a:spcAft>
          <a:spcPct val="0"/>
        </a:spcAft>
        <a:defRPr sz="5867">
          <a:solidFill>
            <a:schemeClr val="tx1"/>
          </a:solidFill>
          <a:latin typeface="Arial" charset="0"/>
        </a:defRPr>
      </a:lvl6pPr>
      <a:lvl7pPr marL="1219170" algn="ctr" defTabSz="607469" rtl="0" fontAlgn="base">
        <a:spcBef>
          <a:spcPct val="0"/>
        </a:spcBef>
        <a:spcAft>
          <a:spcPct val="0"/>
        </a:spcAft>
        <a:defRPr sz="5867">
          <a:solidFill>
            <a:schemeClr val="tx1"/>
          </a:solidFill>
          <a:latin typeface="Arial" charset="0"/>
        </a:defRPr>
      </a:lvl7pPr>
      <a:lvl8pPr marL="1828754" algn="ctr" defTabSz="607469" rtl="0" fontAlgn="base">
        <a:spcBef>
          <a:spcPct val="0"/>
        </a:spcBef>
        <a:spcAft>
          <a:spcPct val="0"/>
        </a:spcAft>
        <a:defRPr sz="5867">
          <a:solidFill>
            <a:schemeClr val="tx1"/>
          </a:solidFill>
          <a:latin typeface="Arial" charset="0"/>
        </a:defRPr>
      </a:lvl8pPr>
      <a:lvl9pPr marL="2438339" algn="ctr" defTabSz="607469" rtl="0" fontAlgn="base">
        <a:spcBef>
          <a:spcPct val="0"/>
        </a:spcBef>
        <a:spcAft>
          <a:spcPct val="0"/>
        </a:spcAft>
        <a:defRPr sz="5867">
          <a:solidFill>
            <a:schemeClr val="tx1"/>
          </a:solidFill>
          <a:latin typeface="Arial" charset="0"/>
        </a:defRPr>
      </a:lvl9pPr>
    </p:titleStyle>
    <p:bodyStyle>
      <a:lvl1pPr marL="455073" indent="-455073" algn="l" defTabSz="607469" rtl="0" fontAlgn="base">
        <a:spcBef>
          <a:spcPct val="20000"/>
        </a:spcBef>
        <a:spcAft>
          <a:spcPct val="0"/>
        </a:spcAft>
        <a:buFont typeface="Arial" charset="0"/>
        <a:buChar char="•"/>
        <a:defRPr sz="4267" kern="1200">
          <a:solidFill>
            <a:schemeClr val="tx1"/>
          </a:solidFill>
          <a:latin typeface="+mn-lt"/>
          <a:ea typeface="+mn-ea"/>
          <a:cs typeface="+mn-cs"/>
        </a:defRPr>
      </a:lvl1pPr>
      <a:lvl2pPr marL="988459" indent="-378875" algn="l" defTabSz="607469" rtl="0" fontAlgn="base">
        <a:spcBef>
          <a:spcPct val="20000"/>
        </a:spcBef>
        <a:spcAft>
          <a:spcPct val="0"/>
        </a:spcAft>
        <a:buFont typeface="Arial" charset="0"/>
        <a:buChar char="–"/>
        <a:defRPr sz="3733" kern="1200">
          <a:solidFill>
            <a:schemeClr val="tx1"/>
          </a:solidFill>
          <a:latin typeface="+mn-lt"/>
          <a:ea typeface="+mn-ea"/>
          <a:cs typeface="+mn-cs"/>
        </a:defRPr>
      </a:lvl2pPr>
      <a:lvl3pPr marL="1521846" indent="-302676" algn="l" defTabSz="607469" rtl="0" fontAlgn="base">
        <a:spcBef>
          <a:spcPct val="20000"/>
        </a:spcBef>
        <a:spcAft>
          <a:spcPct val="0"/>
        </a:spcAft>
        <a:buFont typeface="Arial" charset="0"/>
        <a:buChar char="•"/>
        <a:defRPr sz="3200" kern="1200">
          <a:solidFill>
            <a:schemeClr val="tx1"/>
          </a:solidFill>
          <a:latin typeface="+mn-lt"/>
          <a:ea typeface="+mn-ea"/>
          <a:cs typeface="+mn-cs"/>
        </a:defRPr>
      </a:lvl3pPr>
      <a:lvl4pPr marL="2131431" indent="-302676" algn="l" defTabSz="607469" rtl="0" fontAlgn="base">
        <a:spcBef>
          <a:spcPct val="20000"/>
        </a:spcBef>
        <a:spcAft>
          <a:spcPct val="0"/>
        </a:spcAft>
        <a:buFont typeface="Arial" charset="0"/>
        <a:buChar char="–"/>
        <a:defRPr sz="2667" kern="1200">
          <a:solidFill>
            <a:schemeClr val="tx1"/>
          </a:solidFill>
          <a:latin typeface="+mn-lt"/>
          <a:ea typeface="+mn-ea"/>
          <a:cs typeface="+mn-cs"/>
        </a:defRPr>
      </a:lvl4pPr>
      <a:lvl5pPr marL="2741015" indent="-302676" algn="l" defTabSz="607469" rtl="0" fontAlgn="base">
        <a:spcBef>
          <a:spcPct val="20000"/>
        </a:spcBef>
        <a:spcAft>
          <a:spcPct val="0"/>
        </a:spcAft>
        <a:buFont typeface="Arial" charset="0"/>
        <a:buChar char="»"/>
        <a:defRPr sz="2667" kern="1200">
          <a:solidFill>
            <a:schemeClr val="tx1"/>
          </a:solidFill>
          <a:latin typeface="+mn-lt"/>
          <a:ea typeface="+mn-ea"/>
          <a:cs typeface="+mn-cs"/>
        </a:defRPr>
      </a:lvl5pPr>
      <a:lvl6pPr marL="3352464" indent="-304768" algn="l" defTabSz="609541" rtl="0" eaLnBrk="1" latinLnBrk="0" hangingPunct="1">
        <a:spcBef>
          <a:spcPct val="20000"/>
        </a:spcBef>
        <a:buFont typeface="Arial"/>
        <a:buChar char="•"/>
        <a:defRPr sz="2667" kern="1200">
          <a:solidFill>
            <a:schemeClr val="tx1"/>
          </a:solidFill>
          <a:latin typeface="+mn-lt"/>
          <a:ea typeface="+mn-ea"/>
          <a:cs typeface="+mn-cs"/>
        </a:defRPr>
      </a:lvl6pPr>
      <a:lvl7pPr marL="3962005" indent="-304768" algn="l" defTabSz="609541" rtl="0" eaLnBrk="1" latinLnBrk="0" hangingPunct="1">
        <a:spcBef>
          <a:spcPct val="20000"/>
        </a:spcBef>
        <a:buFont typeface="Arial"/>
        <a:buChar char="•"/>
        <a:defRPr sz="2667" kern="1200">
          <a:solidFill>
            <a:schemeClr val="tx1"/>
          </a:solidFill>
          <a:latin typeface="+mn-lt"/>
          <a:ea typeface="+mn-ea"/>
          <a:cs typeface="+mn-cs"/>
        </a:defRPr>
      </a:lvl7pPr>
      <a:lvl8pPr marL="4571542" indent="-304768" algn="l" defTabSz="609541" rtl="0" eaLnBrk="1" latinLnBrk="0" hangingPunct="1">
        <a:spcBef>
          <a:spcPct val="20000"/>
        </a:spcBef>
        <a:buFont typeface="Arial"/>
        <a:buChar char="•"/>
        <a:defRPr sz="2667" kern="1200">
          <a:solidFill>
            <a:schemeClr val="tx1"/>
          </a:solidFill>
          <a:latin typeface="+mn-lt"/>
          <a:ea typeface="+mn-ea"/>
          <a:cs typeface="+mn-cs"/>
        </a:defRPr>
      </a:lvl8pPr>
      <a:lvl9pPr marL="5181082" indent="-304768" algn="l" defTabSz="609541"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41" rtl="0" eaLnBrk="1" latinLnBrk="0" hangingPunct="1">
        <a:defRPr sz="2400" kern="1200">
          <a:solidFill>
            <a:schemeClr val="tx1"/>
          </a:solidFill>
          <a:latin typeface="+mn-lt"/>
          <a:ea typeface="+mn-ea"/>
          <a:cs typeface="+mn-cs"/>
        </a:defRPr>
      </a:lvl1pPr>
      <a:lvl2pPr marL="609541" algn="l" defTabSz="609541" rtl="0" eaLnBrk="1" latinLnBrk="0" hangingPunct="1">
        <a:defRPr sz="2400" kern="1200">
          <a:solidFill>
            <a:schemeClr val="tx1"/>
          </a:solidFill>
          <a:latin typeface="+mn-lt"/>
          <a:ea typeface="+mn-ea"/>
          <a:cs typeface="+mn-cs"/>
        </a:defRPr>
      </a:lvl2pPr>
      <a:lvl3pPr marL="1219078" algn="l" defTabSz="609541" rtl="0" eaLnBrk="1" latinLnBrk="0" hangingPunct="1">
        <a:defRPr sz="2400" kern="1200">
          <a:solidFill>
            <a:schemeClr val="tx1"/>
          </a:solidFill>
          <a:latin typeface="+mn-lt"/>
          <a:ea typeface="+mn-ea"/>
          <a:cs typeface="+mn-cs"/>
        </a:defRPr>
      </a:lvl3pPr>
      <a:lvl4pPr marL="1828618" algn="l" defTabSz="609541" rtl="0" eaLnBrk="1" latinLnBrk="0" hangingPunct="1">
        <a:defRPr sz="2400" kern="1200">
          <a:solidFill>
            <a:schemeClr val="tx1"/>
          </a:solidFill>
          <a:latin typeface="+mn-lt"/>
          <a:ea typeface="+mn-ea"/>
          <a:cs typeface="+mn-cs"/>
        </a:defRPr>
      </a:lvl4pPr>
      <a:lvl5pPr marL="2438155" algn="l" defTabSz="609541" rtl="0" eaLnBrk="1" latinLnBrk="0" hangingPunct="1">
        <a:defRPr sz="2400" kern="1200">
          <a:solidFill>
            <a:schemeClr val="tx1"/>
          </a:solidFill>
          <a:latin typeface="+mn-lt"/>
          <a:ea typeface="+mn-ea"/>
          <a:cs typeface="+mn-cs"/>
        </a:defRPr>
      </a:lvl5pPr>
      <a:lvl6pPr marL="3047696" algn="l" defTabSz="609541" rtl="0" eaLnBrk="1" latinLnBrk="0" hangingPunct="1">
        <a:defRPr sz="2400" kern="1200">
          <a:solidFill>
            <a:schemeClr val="tx1"/>
          </a:solidFill>
          <a:latin typeface="+mn-lt"/>
          <a:ea typeface="+mn-ea"/>
          <a:cs typeface="+mn-cs"/>
        </a:defRPr>
      </a:lvl6pPr>
      <a:lvl7pPr marL="3657233" algn="l" defTabSz="609541" rtl="0" eaLnBrk="1" latinLnBrk="0" hangingPunct="1">
        <a:defRPr sz="2400" kern="1200">
          <a:solidFill>
            <a:schemeClr val="tx1"/>
          </a:solidFill>
          <a:latin typeface="+mn-lt"/>
          <a:ea typeface="+mn-ea"/>
          <a:cs typeface="+mn-cs"/>
        </a:defRPr>
      </a:lvl7pPr>
      <a:lvl8pPr marL="4266773" algn="l" defTabSz="609541" rtl="0" eaLnBrk="1" latinLnBrk="0" hangingPunct="1">
        <a:defRPr sz="2400" kern="1200">
          <a:solidFill>
            <a:schemeClr val="tx1"/>
          </a:solidFill>
          <a:latin typeface="+mn-lt"/>
          <a:ea typeface="+mn-ea"/>
          <a:cs typeface="+mn-cs"/>
        </a:defRPr>
      </a:lvl8pPr>
      <a:lvl9pPr marL="4876313" algn="l" defTabSz="609541"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3.png"/><Relationship Id="rId2" Type="http://schemas.openxmlformats.org/officeDocument/2006/relationships/image" Target="../media/image16.png"/><Relationship Id="rId1" Type="http://schemas.openxmlformats.org/officeDocument/2006/relationships/slideLayout" Target="../slideLayouts/slideLayout40.xml"/><Relationship Id="rId6" Type="http://schemas.openxmlformats.org/officeDocument/2006/relationships/image" Target="../media/image42.png"/><Relationship Id="rId5" Type="http://schemas.openxmlformats.org/officeDocument/2006/relationships/image" Target="../media/image41.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6.png"/><Relationship Id="rId2" Type="http://schemas.openxmlformats.org/officeDocument/2006/relationships/image" Target="../media/image16.png"/><Relationship Id="rId1" Type="http://schemas.openxmlformats.org/officeDocument/2006/relationships/slideLayout" Target="../slideLayouts/slideLayout40.xml"/><Relationship Id="rId6" Type="http://schemas.openxmlformats.org/officeDocument/2006/relationships/image" Target="../media/image45.png"/><Relationship Id="rId5" Type="http://schemas.openxmlformats.org/officeDocument/2006/relationships/image" Target="../media/image44.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41.xml"/><Relationship Id="rId5" Type="http://schemas.openxmlformats.org/officeDocument/2006/relationships/image" Target="../media/image50.png"/><Relationship Id="rId4" Type="http://schemas.openxmlformats.org/officeDocument/2006/relationships/image" Target="../media/image49.jpe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0.xml"/><Relationship Id="rId6" Type="http://schemas.openxmlformats.org/officeDocument/2006/relationships/image" Target="../media/image52.png"/><Relationship Id="rId5" Type="http://schemas.openxmlformats.org/officeDocument/2006/relationships/image" Target="../media/image51.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eg"/><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57.png"/><Relationship Id="rId2" Type="http://schemas.openxmlformats.org/officeDocument/2006/relationships/image" Target="../media/image16.png"/><Relationship Id="rId1" Type="http://schemas.openxmlformats.org/officeDocument/2006/relationships/slideLayout" Target="../slideLayouts/slideLayout40.xml"/><Relationship Id="rId6" Type="http://schemas.openxmlformats.org/officeDocument/2006/relationships/image" Target="../media/image56.jpeg"/><Relationship Id="rId5" Type="http://schemas.openxmlformats.org/officeDocument/2006/relationships/image" Target="../media/image55.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0.xml"/><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xml"/><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0.xml"/><Relationship Id="rId6" Type="http://schemas.openxmlformats.org/officeDocument/2006/relationships/image" Target="../media/image62.png"/><Relationship Id="rId5" Type="http://schemas.openxmlformats.org/officeDocument/2006/relationships/image" Target="../media/image61.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5.png"/><Relationship Id="rId2" Type="http://schemas.openxmlformats.org/officeDocument/2006/relationships/image" Target="../media/image58.png"/><Relationship Id="rId1" Type="http://schemas.openxmlformats.org/officeDocument/2006/relationships/slideLayout" Target="../slideLayouts/slideLayout40.xml"/><Relationship Id="rId6" Type="http://schemas.openxmlformats.org/officeDocument/2006/relationships/image" Target="../media/image64.png"/><Relationship Id="rId5" Type="http://schemas.openxmlformats.org/officeDocument/2006/relationships/image" Target="../media/image63.png"/><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0.xml"/><Relationship Id="rId5" Type="http://schemas.openxmlformats.org/officeDocument/2006/relationships/image" Target="../media/image18.jp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0.xml"/><Relationship Id="rId5" Type="http://schemas.openxmlformats.org/officeDocument/2006/relationships/image" Target="../media/image66.jpe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0.xml"/><Relationship Id="rId5" Type="http://schemas.openxmlformats.org/officeDocument/2006/relationships/image" Target="../media/image67.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17.png"/><Relationship Id="rId7" Type="http://schemas.openxmlformats.org/officeDocument/2006/relationships/image" Target="../media/image70.png"/><Relationship Id="rId2" Type="http://schemas.openxmlformats.org/officeDocument/2006/relationships/image" Target="../media/image16.png"/><Relationship Id="rId1" Type="http://schemas.openxmlformats.org/officeDocument/2006/relationships/slideLayout" Target="../slideLayouts/slideLayout40.xml"/><Relationship Id="rId6" Type="http://schemas.openxmlformats.org/officeDocument/2006/relationships/image" Target="../media/image69.png"/><Relationship Id="rId5" Type="http://schemas.openxmlformats.org/officeDocument/2006/relationships/image" Target="../media/image68.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0.xml"/><Relationship Id="rId5" Type="http://schemas.openxmlformats.org/officeDocument/2006/relationships/image" Target="../media/image72.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0.xml"/><Relationship Id="rId5" Type="http://schemas.openxmlformats.org/officeDocument/2006/relationships/image" Target="../media/image19.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0.xml"/><Relationship Id="rId6" Type="http://schemas.openxmlformats.org/officeDocument/2006/relationships/image" Target="../media/image23.png"/><Relationship Id="rId5" Type="http://schemas.openxmlformats.org/officeDocument/2006/relationships/image" Target="../media/image22.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0.xml"/><Relationship Id="rId6" Type="http://schemas.openxmlformats.org/officeDocument/2006/relationships/image" Target="../media/image25.png"/><Relationship Id="rId5" Type="http://schemas.openxmlformats.org/officeDocument/2006/relationships/image" Target="../media/image24.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7.png"/><Relationship Id="rId7" Type="http://schemas.openxmlformats.org/officeDocument/2006/relationships/image" Target="../media/image28.jpeg"/><Relationship Id="rId2" Type="http://schemas.openxmlformats.org/officeDocument/2006/relationships/image" Target="../media/image16.png"/><Relationship Id="rId1" Type="http://schemas.openxmlformats.org/officeDocument/2006/relationships/slideLayout" Target="../slideLayouts/slideLayout40.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jpeg"/><Relationship Id="rId4" Type="http://schemas.microsoft.com/office/2007/relationships/hdphoto" Target="../media/hdphoto1.wdp"/><Relationship Id="rId9" Type="http://schemas.openxmlformats.org/officeDocument/2006/relationships/image" Target="../media/image30.png"/></Relationships>
</file>

<file path=ppt/slides/_rels/slide7.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17.png"/><Relationship Id="rId7" Type="http://schemas.openxmlformats.org/officeDocument/2006/relationships/image" Target="../media/image35.png"/><Relationship Id="rId2" Type="http://schemas.openxmlformats.org/officeDocument/2006/relationships/image" Target="../media/image16.png"/><Relationship Id="rId1" Type="http://schemas.openxmlformats.org/officeDocument/2006/relationships/slideLayout" Target="../slideLayouts/slideLayout40.xml"/><Relationship Id="rId6" Type="http://schemas.openxmlformats.org/officeDocument/2006/relationships/image" Target="../media/image34.png"/><Relationship Id="rId5" Type="http://schemas.openxmlformats.org/officeDocument/2006/relationships/image" Target="../media/image33.png"/><Relationship Id="rId4" Type="http://schemas.microsoft.com/office/2007/relationships/hdphoto" Target="../media/hdphoto1.wdp"/><Relationship Id="rId9"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0.xml"/><Relationship Id="rId5" Type="http://schemas.openxmlformats.org/officeDocument/2006/relationships/image" Target="../media/image38.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0.xml"/><Relationship Id="rId6" Type="http://schemas.openxmlformats.org/officeDocument/2006/relationships/image" Target="../media/image40.png"/><Relationship Id="rId5" Type="http://schemas.openxmlformats.org/officeDocument/2006/relationships/image" Target="../media/image39.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矩形 2"/>
          <p:cNvSpPr/>
          <p:nvPr/>
        </p:nvSpPr>
        <p:spPr>
          <a:xfrm>
            <a:off x="5618375" y="3824001"/>
            <a:ext cx="6011131" cy="901785"/>
          </a:xfrm>
          <a:prstGeom prst="rect">
            <a:avLst/>
          </a:prstGeom>
          <a:solidFill>
            <a:srgbClr val="00A7E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849672" y="2664215"/>
            <a:ext cx="5366107" cy="646331"/>
          </a:xfrm>
          <a:prstGeom prst="rect">
            <a:avLst/>
          </a:prstGeom>
        </p:spPr>
        <p:txBody>
          <a:bodyPr wrap="square">
            <a:spAutoFit/>
          </a:bodyPr>
          <a:lstStyle/>
          <a:p>
            <a:pPr algn="r">
              <a:spcBef>
                <a:spcPts val="600"/>
              </a:spcBef>
              <a:spcAft>
                <a:spcPts val="0"/>
              </a:spcAft>
            </a:pPr>
            <a:r>
              <a:rPr lang="zh-CN" altLang="en-US" sz="3600" dirty="0" smtClean="0">
                <a:solidFill>
                  <a:schemeClr val="bg1"/>
                </a:solidFill>
                <a:latin typeface="微软雅黑" panose="020B0503020204020204" pitchFamily="34" charset="-122"/>
                <a:ea typeface="微软雅黑" panose="020B0503020204020204" pitchFamily="34" charset="-122"/>
                <a:cs typeface="Hiragino Sans GB W3"/>
              </a:rPr>
              <a:t>区</a:t>
            </a:r>
            <a:r>
              <a:rPr lang="zh-CN" altLang="en-US" sz="3600" dirty="0">
                <a:solidFill>
                  <a:schemeClr val="bg1"/>
                </a:solidFill>
                <a:latin typeface="微软雅黑" panose="020B0503020204020204" pitchFamily="34" charset="-122"/>
                <a:ea typeface="微软雅黑" panose="020B0503020204020204" pitchFamily="34" charset="-122"/>
                <a:cs typeface="Hiragino Sans GB W3"/>
              </a:rPr>
              <a:t>块</a:t>
            </a:r>
            <a:r>
              <a:rPr lang="zh-CN" altLang="en-US" sz="3600" dirty="0" smtClean="0">
                <a:solidFill>
                  <a:schemeClr val="bg1"/>
                </a:solidFill>
                <a:latin typeface="微软雅黑" panose="020B0503020204020204" pitchFamily="34" charset="-122"/>
                <a:ea typeface="微软雅黑" panose="020B0503020204020204" pitchFamily="34" charset="-122"/>
                <a:cs typeface="Hiragino Sans GB W3"/>
              </a:rPr>
              <a:t>链商用之道</a:t>
            </a:r>
            <a:endParaRPr lang="en-US" altLang="zh-CN" sz="3600" dirty="0">
              <a:solidFill>
                <a:schemeClr val="bg1"/>
              </a:solidFill>
              <a:latin typeface="微软雅黑" panose="020B0503020204020204" pitchFamily="34" charset="-122"/>
              <a:ea typeface="微软雅黑" panose="020B0503020204020204" pitchFamily="34" charset="-122"/>
              <a:cs typeface="Hiragino Sans GB W3"/>
            </a:endParaRPr>
          </a:p>
        </p:txBody>
      </p:sp>
      <p:sp>
        <p:nvSpPr>
          <p:cNvPr id="2" name="矩形 1"/>
          <p:cNvSpPr/>
          <p:nvPr/>
        </p:nvSpPr>
        <p:spPr>
          <a:xfrm>
            <a:off x="6707872" y="3783579"/>
            <a:ext cx="2954736" cy="972574"/>
          </a:xfrm>
          <a:prstGeom prst="rect">
            <a:avLst/>
          </a:prstGeom>
        </p:spPr>
        <p:txBody>
          <a:bodyPr wrap="square">
            <a:spAutoFit/>
          </a:bodyPr>
          <a:lstStyle/>
          <a:p>
            <a:pPr>
              <a:lnSpc>
                <a:spcPct val="110000"/>
              </a:lnSpc>
            </a:pPr>
            <a:r>
              <a:rPr lang="en-US" altLang="zh-CN" sz="2800" b="1" dirty="0" err="1">
                <a:solidFill>
                  <a:schemeClr val="bg1"/>
                </a:solidFill>
                <a:latin typeface="楷体" panose="02010609060101010101" pitchFamily="49" charset="-122"/>
                <a:ea typeface="楷体" panose="02010609060101010101" pitchFamily="49" charset="-122"/>
                <a:cs typeface="Hiragino Sans GB W3"/>
              </a:rPr>
              <a:t>董宁</a:t>
            </a:r>
            <a:r>
              <a:rPr lang="en-US" altLang="zh-CN" b="1" dirty="0">
                <a:solidFill>
                  <a:schemeClr val="bg1"/>
                </a:solidFill>
                <a:latin typeface="微软雅黑" panose="020B0503020204020204" pitchFamily="34" charset="-122"/>
                <a:ea typeface="微软雅黑" panose="020B0503020204020204" pitchFamily="34" charset="-122"/>
                <a:cs typeface="Hiragino Sans GB W3"/>
              </a:rPr>
              <a:t> </a:t>
            </a:r>
            <a:r>
              <a:rPr lang="en-US" altLang="zh-CN" dirty="0" smtClean="0">
                <a:solidFill>
                  <a:schemeClr val="bg1"/>
                </a:solidFill>
                <a:latin typeface="微软雅黑" panose="020B0503020204020204" pitchFamily="34" charset="-122"/>
                <a:ea typeface="微软雅黑" panose="020B0503020204020204" pitchFamily="34" charset="-122"/>
                <a:cs typeface="Hiragino Sans GB W3"/>
              </a:rPr>
              <a:t>  </a:t>
            </a:r>
            <a:endParaRPr lang="en-US" altLang="zh-CN" dirty="0">
              <a:solidFill>
                <a:schemeClr val="bg1"/>
              </a:solidFill>
              <a:latin typeface="微软雅黑" panose="020B0503020204020204" pitchFamily="34" charset="-122"/>
              <a:ea typeface="微软雅黑" panose="020B0503020204020204" pitchFamily="34" charset="-122"/>
              <a:cs typeface="Hiragino Sans GB W3"/>
            </a:endParaRPr>
          </a:p>
          <a:p>
            <a:pPr>
              <a:lnSpc>
                <a:spcPct val="110000"/>
              </a:lnSpc>
            </a:pPr>
            <a:r>
              <a:rPr lang="en-US" altLang="zh-CN" sz="1200" dirty="0">
                <a:solidFill>
                  <a:schemeClr val="bg1"/>
                </a:solidFill>
                <a:latin typeface="Lubalin Book for IBM" panose="02060502020205020404" pitchFamily="18" charset="0"/>
                <a:ea typeface="微软雅黑" panose="020B0503020204020204" pitchFamily="34" charset="-122"/>
                <a:cs typeface="Hiragino Sans GB W3"/>
              </a:rPr>
              <a:t>IBM </a:t>
            </a:r>
            <a:r>
              <a:rPr lang="en-US" altLang="zh-CN" sz="1200" dirty="0" err="1">
                <a:solidFill>
                  <a:schemeClr val="bg1"/>
                </a:solidFill>
                <a:latin typeface="Lubalin Book for IBM" panose="02060502020205020404" pitchFamily="18" charset="0"/>
                <a:ea typeface="微软雅黑" panose="020B0503020204020204" pitchFamily="34" charset="-122"/>
                <a:cs typeface="Hiragino Sans GB W3"/>
              </a:rPr>
              <a:t>IT经济学顾问</a:t>
            </a:r>
            <a:r>
              <a:rPr lang="zh-CN" altLang="en-US" sz="1200" dirty="0">
                <a:solidFill>
                  <a:schemeClr val="bg1"/>
                </a:solidFill>
                <a:latin typeface="Lubalin Book for IBM" panose="02060502020205020404" pitchFamily="18" charset="0"/>
                <a:ea typeface="微软雅黑" panose="020B0503020204020204" pitchFamily="34" charset="-122"/>
                <a:cs typeface="Hiragino Sans GB W3"/>
              </a:rPr>
              <a:t>，区块</a:t>
            </a:r>
            <a:r>
              <a:rPr lang="zh-CN" altLang="en-US" sz="1200" dirty="0" smtClean="0">
                <a:solidFill>
                  <a:schemeClr val="bg1"/>
                </a:solidFill>
                <a:latin typeface="Lubalin Book for IBM" panose="02060502020205020404" pitchFamily="18" charset="0"/>
                <a:ea typeface="微软雅黑" panose="020B0503020204020204" pitchFamily="34" charset="-122"/>
                <a:cs typeface="Hiragino Sans GB W3"/>
              </a:rPr>
              <a:t>链社区推</a:t>
            </a:r>
            <a:r>
              <a:rPr lang="zh-CN" altLang="en-US" sz="1200" dirty="0">
                <a:solidFill>
                  <a:schemeClr val="bg1"/>
                </a:solidFill>
                <a:latin typeface="Lubalin Book for IBM" panose="02060502020205020404" pitchFamily="18" charset="0"/>
                <a:ea typeface="微软雅黑" panose="020B0503020204020204" pitchFamily="34" charset="-122"/>
                <a:cs typeface="Hiragino Sans GB W3"/>
              </a:rPr>
              <a:t>广人</a:t>
            </a:r>
            <a:r>
              <a:rPr lang="en-US" altLang="zh-CN" sz="1200" dirty="0">
                <a:solidFill>
                  <a:schemeClr val="bg1"/>
                </a:solidFill>
                <a:latin typeface="Lubalin Book for IBM" panose="02060502020205020404" pitchFamily="18" charset="0"/>
                <a:ea typeface="微软雅黑" panose="020B0503020204020204" pitchFamily="34" charset="-122"/>
                <a:cs typeface="Hiragino Sans GB W3"/>
              </a:rPr>
              <a:t>    </a:t>
            </a:r>
          </a:p>
          <a:p>
            <a:pPr>
              <a:lnSpc>
                <a:spcPct val="110000"/>
              </a:lnSpc>
            </a:pPr>
            <a:r>
              <a:rPr lang="en-US" altLang="zh-CN" sz="1200" dirty="0">
                <a:solidFill>
                  <a:schemeClr val="bg1"/>
                </a:solidFill>
                <a:latin typeface="Lubalin Book for IBM" panose="02060502020205020404" pitchFamily="18" charset="0"/>
                <a:ea typeface="微软雅黑" panose="020B0503020204020204" pitchFamily="34" charset="-122"/>
                <a:cs typeface="Hiragino Sans GB W3"/>
              </a:rPr>
              <a:t>dongn@cn.ibm.com</a:t>
            </a:r>
          </a:p>
        </p:txBody>
      </p:sp>
      <p:pic>
        <p:nvPicPr>
          <p:cNvPr id="8" name="Picture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2023" y="3830825"/>
            <a:ext cx="900106" cy="891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11031629" y="4013398"/>
            <a:ext cx="368301" cy="345155"/>
          </a:xfrm>
          <a:prstGeom prst="rect">
            <a:avLst/>
          </a:prstGeom>
          <a:solidFill>
            <a:srgbClr val="00A7E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133" dirty="0">
              <a:latin typeface="Lubalin Demi for IBM" panose="02060703020205020404" pitchFamily="18" charset="0"/>
              <a:ea typeface="微软雅黑" panose="020B0503020204020204" pitchFamily="34" charset="-122"/>
            </a:endParaRPr>
          </a:p>
        </p:txBody>
      </p:sp>
      <p:sp>
        <p:nvSpPr>
          <p:cNvPr id="10" name="矩形 9"/>
          <p:cNvSpPr/>
          <p:nvPr/>
        </p:nvSpPr>
        <p:spPr>
          <a:xfrm>
            <a:off x="9808782" y="4123737"/>
            <a:ext cx="255589" cy="239527"/>
          </a:xfrm>
          <a:prstGeom prst="rect">
            <a:avLst/>
          </a:prstGeom>
          <a:solidFill>
            <a:srgbClr val="0075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133" dirty="0">
              <a:latin typeface="Lubalin Demi for IBM" panose="02060703020205020404" pitchFamily="18" charset="0"/>
              <a:ea typeface="微软雅黑" panose="020B0503020204020204" pitchFamily="34" charset="-122"/>
            </a:endParaRPr>
          </a:p>
        </p:txBody>
      </p:sp>
      <p:sp>
        <p:nvSpPr>
          <p:cNvPr id="11" name="矩形 10"/>
          <p:cNvSpPr/>
          <p:nvPr/>
        </p:nvSpPr>
        <p:spPr>
          <a:xfrm>
            <a:off x="10420205" y="4358553"/>
            <a:ext cx="255589" cy="239527"/>
          </a:xfrm>
          <a:prstGeom prst="rect">
            <a:avLst/>
          </a:prstGeom>
          <a:solidFill>
            <a:srgbClr val="FED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133" dirty="0">
              <a:latin typeface="Lubalin Demi for IBM" panose="02060703020205020404" pitchFamily="18" charset="0"/>
              <a:ea typeface="微软雅黑" panose="020B0503020204020204" pitchFamily="34" charset="-122"/>
            </a:endParaRPr>
          </a:p>
        </p:txBody>
      </p:sp>
    </p:spTree>
    <p:extLst>
      <p:ext uri="{BB962C8B-B14F-4D97-AF65-F5344CB8AC3E}">
        <p14:creationId xmlns:p14="http://schemas.microsoft.com/office/powerpoint/2010/main" val="246458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4407" t="13611" r="5747" b="4581"/>
          <a:stretch/>
        </p:blipFill>
        <p:spPr>
          <a:xfrm>
            <a:off x="537328" y="933450"/>
            <a:ext cx="10953946" cy="5610405"/>
          </a:xfrm>
          <a:prstGeom prst="rect">
            <a:avLst/>
          </a:prstGeom>
          <a:effectLst>
            <a:outerShdw blurRad="533400" dist="203200" dir="5400000" algn="t" rotWithShape="0">
              <a:prstClr val="black">
                <a:alpha val="40000"/>
              </a:prstClr>
            </a:outerShdw>
          </a:effectLst>
        </p:spPr>
      </p:pic>
      <p:sp>
        <p:nvSpPr>
          <p:cNvPr id="6" name="矩形 5"/>
          <p:cNvSpPr/>
          <p:nvPr/>
        </p:nvSpPr>
        <p:spPr>
          <a:xfrm>
            <a:off x="0" y="0"/>
            <a:ext cx="12192000" cy="620713"/>
          </a:xfrm>
          <a:prstGeom prst="rect">
            <a:avLst/>
          </a:prstGeom>
          <a:solidFill>
            <a:srgbClr val="00A7E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Lubalin Demi for IBM" panose="02060703020205020404" pitchFamily="18" charset="0"/>
                <a:ea typeface="微软雅黑" panose="020B0503020204020204" pitchFamily="34" charset="-122"/>
              </a:rPr>
              <a:t>区块链领域最大的开源社区：</a:t>
            </a:r>
            <a:r>
              <a:rPr lang="en-US" altLang="zh-CN" sz="2400" dirty="0" err="1">
                <a:latin typeface="Lubalin Demi for IBM" panose="02060703020205020404" pitchFamily="18" charset="0"/>
                <a:ea typeface="微软雅黑" panose="020B0503020204020204" pitchFamily="34" charset="-122"/>
              </a:rPr>
              <a:t>HyperLedger</a:t>
            </a:r>
            <a:r>
              <a:rPr lang="zh-CN" altLang="en-US" sz="2400" dirty="0">
                <a:latin typeface="Lubalin Demi for IBM" panose="02060703020205020404" pitchFamily="18" charset="0"/>
                <a:ea typeface="微软雅黑" panose="020B0503020204020204" pitchFamily="34" charset="-122"/>
              </a:rPr>
              <a:t>项目</a:t>
            </a:r>
          </a:p>
        </p:txBody>
      </p:sp>
      <p:sp>
        <p:nvSpPr>
          <p:cNvPr id="7" name="矩形 6"/>
          <p:cNvSpPr/>
          <p:nvPr/>
        </p:nvSpPr>
        <p:spPr>
          <a:xfrm>
            <a:off x="537328" y="935437"/>
            <a:ext cx="10953945" cy="320477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876693" y="1200200"/>
            <a:ext cx="4892509" cy="2031325"/>
          </a:xfrm>
          <a:prstGeom prst="rect">
            <a:avLst/>
          </a:prstGeom>
        </p:spPr>
        <p:txBody>
          <a:bodyPr wrap="square">
            <a:spAutoFit/>
          </a:bodyPr>
          <a:lstStyle/>
          <a:p>
            <a:pPr>
              <a:defRPr/>
            </a:pPr>
            <a:r>
              <a:rPr lang="en-US" altLang="zh-CN" sz="1600" dirty="0">
                <a:solidFill>
                  <a:srgbClr val="FFC000"/>
                </a:solidFill>
                <a:latin typeface="Lubalin Demi for IBM" panose="02060703020205020404" pitchFamily="18" charset="0"/>
                <a:ea typeface="微软雅黑" panose="020B0503020204020204" pitchFamily="34" charset="-122"/>
              </a:rPr>
              <a:t>Linux Foundation</a:t>
            </a:r>
          </a:p>
          <a:p>
            <a:pPr marL="0" lvl="1">
              <a:defRPr/>
            </a:pPr>
            <a:r>
              <a:rPr lang="zh-CN" altLang="en-US" sz="1200" dirty="0">
                <a:solidFill>
                  <a:schemeClr val="tx1">
                    <a:lumMod val="75000"/>
                    <a:lumOff val="25000"/>
                  </a:schemeClr>
                </a:solidFill>
                <a:latin typeface="Lubalin Demi for IBM" panose="02060703020205020404" pitchFamily="18" charset="0"/>
                <a:ea typeface="微软雅黑" panose="020B0503020204020204" pitchFamily="34" charset="-122"/>
              </a:rPr>
              <a:t>致力于打造</a:t>
            </a:r>
            <a:r>
              <a:rPr lang="en-US" altLang="zh-CN" sz="1200" dirty="0">
                <a:solidFill>
                  <a:schemeClr val="tx1">
                    <a:lumMod val="75000"/>
                    <a:lumOff val="25000"/>
                  </a:schemeClr>
                </a:solidFill>
                <a:latin typeface="Lubalin Demi for IBM" panose="02060703020205020404" pitchFamily="18" charset="0"/>
                <a:ea typeface="微软雅黑" panose="020B0503020204020204" pitchFamily="34" charset="-122"/>
              </a:rPr>
              <a:t>Linux</a:t>
            </a:r>
            <a:r>
              <a:rPr lang="zh-CN" altLang="en-US" sz="1200" dirty="0">
                <a:solidFill>
                  <a:schemeClr val="tx1">
                    <a:lumMod val="75000"/>
                    <a:lumOff val="25000"/>
                  </a:schemeClr>
                </a:solidFill>
                <a:latin typeface="Lubalin Demi for IBM" panose="02060703020205020404" pitchFamily="18" charset="0"/>
                <a:ea typeface="微软雅黑" panose="020B0503020204020204" pitchFamily="34" charset="-122"/>
              </a:rPr>
              <a:t>生态圈，推动</a:t>
            </a:r>
            <a:r>
              <a:rPr lang="en-US" altLang="zh-CN" sz="1200" dirty="0">
                <a:solidFill>
                  <a:schemeClr val="tx1">
                    <a:lumMod val="75000"/>
                    <a:lumOff val="25000"/>
                  </a:schemeClr>
                </a:solidFill>
                <a:latin typeface="Lubalin Demi for IBM" panose="02060703020205020404" pitchFamily="18" charset="0"/>
                <a:ea typeface="微软雅黑" panose="020B0503020204020204" pitchFamily="34" charset="-122"/>
              </a:rPr>
              <a:t>Linux</a:t>
            </a:r>
            <a:r>
              <a:rPr lang="zh-CN" altLang="en-US" sz="1200" dirty="0">
                <a:solidFill>
                  <a:schemeClr val="tx1">
                    <a:lumMod val="75000"/>
                    <a:lumOff val="25000"/>
                  </a:schemeClr>
                </a:solidFill>
                <a:latin typeface="Lubalin Demi for IBM" panose="02060703020205020404" pitchFamily="18" charset="0"/>
                <a:ea typeface="微软雅黑" panose="020B0503020204020204" pitchFamily="34" charset="-122"/>
              </a:rPr>
              <a:t>技术商用化</a:t>
            </a:r>
            <a:endParaRPr lang="en-US" altLang="zh-CN" sz="1200" dirty="0">
              <a:solidFill>
                <a:schemeClr val="tx1">
                  <a:lumMod val="75000"/>
                  <a:lumOff val="25000"/>
                </a:schemeClr>
              </a:solidFill>
              <a:latin typeface="Lubalin Demi for IBM" panose="02060703020205020404" pitchFamily="18" charset="0"/>
              <a:ea typeface="微软雅黑" panose="020B0503020204020204" pitchFamily="34" charset="-122"/>
            </a:endParaRPr>
          </a:p>
          <a:p>
            <a:pPr marL="0" lvl="1">
              <a:defRPr/>
            </a:pPr>
            <a:r>
              <a:rPr lang="en-US" altLang="zh-CN" sz="1200" dirty="0">
                <a:solidFill>
                  <a:schemeClr val="tx1">
                    <a:lumMod val="75000"/>
                    <a:lumOff val="25000"/>
                  </a:schemeClr>
                </a:solidFill>
                <a:latin typeface="Lubalin Demi for IBM" panose="02060703020205020404" pitchFamily="18" charset="0"/>
                <a:ea typeface="微软雅黑" panose="020B0503020204020204" pitchFamily="34" charset="-122"/>
              </a:rPr>
              <a:t>2000</a:t>
            </a:r>
            <a:r>
              <a:rPr lang="zh-CN" altLang="en-US" sz="1200" dirty="0">
                <a:solidFill>
                  <a:schemeClr val="tx1">
                    <a:lumMod val="75000"/>
                    <a:lumOff val="25000"/>
                  </a:schemeClr>
                </a:solidFill>
                <a:latin typeface="Lubalin Demi for IBM" panose="02060703020205020404" pitchFamily="18" charset="0"/>
                <a:ea typeface="微软雅黑" panose="020B0503020204020204" pitchFamily="34" charset="-122"/>
              </a:rPr>
              <a:t>年成立，</a:t>
            </a:r>
            <a:r>
              <a:rPr lang="en-US" altLang="zh-CN" sz="1200" dirty="0">
                <a:solidFill>
                  <a:schemeClr val="tx1">
                    <a:lumMod val="75000"/>
                    <a:lumOff val="25000"/>
                  </a:schemeClr>
                </a:solidFill>
                <a:latin typeface="Lubalin Demi for IBM" panose="02060703020205020404" pitchFamily="18" charset="0"/>
                <a:ea typeface="微软雅黑" panose="020B0503020204020204" pitchFamily="34" charset="-122"/>
              </a:rPr>
              <a:t> 600+</a:t>
            </a:r>
            <a:r>
              <a:rPr lang="zh-CN" altLang="en-US" sz="1200" dirty="0">
                <a:solidFill>
                  <a:schemeClr val="tx1">
                    <a:lumMod val="75000"/>
                    <a:lumOff val="25000"/>
                  </a:schemeClr>
                </a:solidFill>
                <a:latin typeface="Lubalin Demi for IBM" panose="02060703020205020404" pitchFamily="18" charset="0"/>
                <a:ea typeface="微软雅黑" panose="020B0503020204020204" pitchFamily="34" charset="-122"/>
              </a:rPr>
              <a:t>家大型</a:t>
            </a:r>
            <a:r>
              <a:rPr lang="en-US" altLang="zh-CN" sz="1200" dirty="0">
                <a:solidFill>
                  <a:schemeClr val="tx1">
                    <a:lumMod val="75000"/>
                    <a:lumOff val="25000"/>
                  </a:schemeClr>
                </a:solidFill>
                <a:latin typeface="Lubalin Demi for IBM" panose="02060703020205020404" pitchFamily="18" charset="0"/>
                <a:ea typeface="微软雅黑" panose="020B0503020204020204" pitchFamily="34" charset="-122"/>
              </a:rPr>
              <a:t>IT</a:t>
            </a:r>
            <a:r>
              <a:rPr lang="zh-CN" altLang="en-US" sz="1200" dirty="0">
                <a:solidFill>
                  <a:schemeClr val="tx1">
                    <a:lumMod val="75000"/>
                    <a:lumOff val="25000"/>
                  </a:schemeClr>
                </a:solidFill>
                <a:latin typeface="Lubalin Demi for IBM" panose="02060703020205020404" pitchFamily="18" charset="0"/>
                <a:ea typeface="微软雅黑" panose="020B0503020204020204" pitchFamily="34" charset="-122"/>
              </a:rPr>
              <a:t>公司组成，提供</a:t>
            </a:r>
            <a:r>
              <a:rPr lang="en-US" altLang="zh-CN" sz="1200" dirty="0">
                <a:solidFill>
                  <a:schemeClr val="tx1">
                    <a:lumMod val="75000"/>
                    <a:lumOff val="25000"/>
                  </a:schemeClr>
                </a:solidFill>
                <a:latin typeface="Lubalin Demi for IBM" panose="02060703020205020404" pitchFamily="18" charset="0"/>
                <a:ea typeface="微软雅黑" panose="020B0503020204020204" pitchFamily="34" charset="-122"/>
              </a:rPr>
              <a:t>Linux</a:t>
            </a:r>
            <a:r>
              <a:rPr lang="zh-CN" altLang="en-US" sz="1200" dirty="0">
                <a:solidFill>
                  <a:schemeClr val="tx1">
                    <a:lumMod val="75000"/>
                    <a:lumOff val="25000"/>
                  </a:schemeClr>
                </a:solidFill>
                <a:latin typeface="Lubalin Demi for IBM" panose="02060703020205020404" pitchFamily="18" charset="0"/>
                <a:ea typeface="微软雅黑" panose="020B0503020204020204" pitchFamily="34" charset="-122"/>
              </a:rPr>
              <a:t>开源工具、培训、展会</a:t>
            </a:r>
            <a:endParaRPr lang="en-US" altLang="zh-CN" sz="1200" dirty="0">
              <a:solidFill>
                <a:schemeClr val="tx1">
                  <a:lumMod val="75000"/>
                  <a:lumOff val="25000"/>
                </a:schemeClr>
              </a:solidFill>
              <a:latin typeface="Lubalin Demi for IBM" panose="02060703020205020404" pitchFamily="18" charset="0"/>
              <a:ea typeface="微软雅黑" panose="020B0503020204020204" pitchFamily="34" charset="-122"/>
            </a:endParaRPr>
          </a:p>
          <a:p>
            <a:pPr>
              <a:defRPr/>
            </a:pPr>
            <a:endParaRPr lang="en-US" altLang="zh-CN" sz="1600" dirty="0">
              <a:solidFill>
                <a:srgbClr val="FFC000"/>
              </a:solidFill>
              <a:latin typeface="Lubalin Demi for IBM" panose="02060703020205020404" pitchFamily="18" charset="0"/>
              <a:ea typeface="微软雅黑" panose="020B0503020204020204" pitchFamily="34" charset="-122"/>
            </a:endParaRPr>
          </a:p>
          <a:p>
            <a:pPr>
              <a:defRPr/>
            </a:pPr>
            <a:r>
              <a:rPr lang="en-US" altLang="zh-CN" sz="1600" dirty="0">
                <a:solidFill>
                  <a:srgbClr val="FFC000"/>
                </a:solidFill>
                <a:latin typeface="Lubalin Demi for IBM" panose="02060703020205020404" pitchFamily="18" charset="0"/>
                <a:ea typeface="微软雅黑" panose="020B0503020204020204" pitchFamily="34" charset="-122"/>
              </a:rPr>
              <a:t>Linux Foundation Collaborative Projects</a:t>
            </a:r>
          </a:p>
          <a:p>
            <a:pPr marL="0" lvl="1">
              <a:defRPr/>
            </a:pPr>
            <a:r>
              <a:rPr lang="en-US" altLang="zh-CN" sz="1200" dirty="0">
                <a:solidFill>
                  <a:schemeClr val="tx1">
                    <a:lumMod val="75000"/>
                    <a:lumOff val="25000"/>
                  </a:schemeClr>
                </a:solidFill>
                <a:latin typeface="Lubalin Demi for IBM" panose="02060703020205020404" pitchFamily="18" charset="0"/>
                <a:ea typeface="微软雅黑" panose="020B0503020204020204" pitchFamily="34" charset="-122"/>
              </a:rPr>
              <a:t>Linux Foundation</a:t>
            </a:r>
            <a:r>
              <a:rPr lang="zh-CN" altLang="en-US" sz="1200" dirty="0">
                <a:solidFill>
                  <a:schemeClr val="tx1">
                    <a:lumMod val="75000"/>
                    <a:lumOff val="25000"/>
                  </a:schemeClr>
                </a:solidFill>
                <a:latin typeface="Lubalin Demi for IBM" panose="02060703020205020404" pitchFamily="18" charset="0"/>
                <a:ea typeface="微软雅黑" panose="020B0503020204020204" pitchFamily="34" charset="-122"/>
              </a:rPr>
              <a:t>的一个工作方向：联合企业共同投资，协作解决尖端技术难题</a:t>
            </a:r>
            <a:endParaRPr lang="en-US" altLang="zh-CN" sz="1200" dirty="0">
              <a:solidFill>
                <a:schemeClr val="tx1">
                  <a:lumMod val="75000"/>
                  <a:lumOff val="25000"/>
                </a:schemeClr>
              </a:solidFill>
              <a:latin typeface="Lubalin Demi for IBM" panose="02060703020205020404" pitchFamily="18" charset="0"/>
              <a:ea typeface="微软雅黑" panose="020B0503020204020204" pitchFamily="34" charset="-122"/>
            </a:endParaRPr>
          </a:p>
          <a:p>
            <a:pPr>
              <a:defRPr/>
            </a:pPr>
            <a:endParaRPr lang="en-US" altLang="zh-CN" sz="1600" dirty="0">
              <a:solidFill>
                <a:srgbClr val="FFC000"/>
              </a:solidFill>
              <a:latin typeface="Lubalin Demi for IBM" panose="02060703020205020404" pitchFamily="18" charset="0"/>
              <a:ea typeface="微软雅黑" panose="020B0503020204020204" pitchFamily="34" charset="-122"/>
            </a:endParaRPr>
          </a:p>
        </p:txBody>
      </p:sp>
      <p:sp>
        <p:nvSpPr>
          <p:cNvPr id="5" name="矩形 4"/>
          <p:cNvSpPr/>
          <p:nvPr/>
        </p:nvSpPr>
        <p:spPr>
          <a:xfrm>
            <a:off x="6108567" y="1220200"/>
            <a:ext cx="4898797" cy="1631216"/>
          </a:xfrm>
          <a:prstGeom prst="rect">
            <a:avLst/>
          </a:prstGeom>
        </p:spPr>
        <p:txBody>
          <a:bodyPr wrap="square">
            <a:spAutoFit/>
          </a:bodyPr>
          <a:lstStyle/>
          <a:p>
            <a:pPr>
              <a:defRPr/>
            </a:pPr>
            <a:r>
              <a:rPr lang="en-US" altLang="zh-CN" sz="1600" dirty="0" err="1">
                <a:solidFill>
                  <a:srgbClr val="FFC000"/>
                </a:solidFill>
                <a:latin typeface="Lubalin Demi for IBM" panose="02060703020205020404" pitchFamily="18" charset="0"/>
                <a:ea typeface="微软雅黑" panose="020B0503020204020204" pitchFamily="34" charset="-122"/>
              </a:rPr>
              <a:t>HyperLedger</a:t>
            </a:r>
            <a:r>
              <a:rPr lang="en-US" altLang="zh-CN" sz="1600" dirty="0">
                <a:solidFill>
                  <a:srgbClr val="FFC000"/>
                </a:solidFill>
                <a:latin typeface="Lubalin Demi for IBM" panose="02060703020205020404" pitchFamily="18" charset="0"/>
                <a:ea typeface="微软雅黑" panose="020B0503020204020204" pitchFamily="34" charset="-122"/>
              </a:rPr>
              <a:t> Project</a:t>
            </a:r>
          </a:p>
          <a:p>
            <a:pPr marL="0" lvl="1">
              <a:defRPr/>
            </a:pPr>
            <a:r>
              <a:rPr lang="en-US" altLang="zh-CN" sz="1200" dirty="0">
                <a:solidFill>
                  <a:schemeClr val="tx1">
                    <a:lumMod val="75000"/>
                    <a:lumOff val="25000"/>
                  </a:schemeClr>
                </a:solidFill>
                <a:latin typeface="Lubalin Demi for IBM" panose="02060703020205020404" pitchFamily="18" charset="0"/>
                <a:ea typeface="微软雅黑" panose="020B0503020204020204" pitchFamily="34" charset="-122"/>
              </a:rPr>
              <a:t>Linux Foundation Collaborative Projects</a:t>
            </a:r>
            <a:r>
              <a:rPr lang="zh-CN" altLang="en-US" sz="1200" dirty="0">
                <a:solidFill>
                  <a:schemeClr val="tx1">
                    <a:lumMod val="75000"/>
                    <a:lumOff val="25000"/>
                  </a:schemeClr>
                </a:solidFill>
                <a:latin typeface="Lubalin Demi for IBM" panose="02060703020205020404" pitchFamily="18" charset="0"/>
                <a:ea typeface="微软雅黑" panose="020B0503020204020204" pitchFamily="34" charset="-122"/>
              </a:rPr>
              <a:t>中的一个课题，开设于</a:t>
            </a:r>
            <a:r>
              <a:rPr lang="en-US" altLang="zh-CN" sz="1200" dirty="0">
                <a:solidFill>
                  <a:schemeClr val="tx1">
                    <a:lumMod val="75000"/>
                    <a:lumOff val="25000"/>
                  </a:schemeClr>
                </a:solidFill>
                <a:latin typeface="Lubalin Demi for IBM" panose="02060703020205020404" pitchFamily="18" charset="0"/>
                <a:ea typeface="微软雅黑" panose="020B0503020204020204" pitchFamily="34" charset="-122"/>
              </a:rPr>
              <a:t>2015</a:t>
            </a:r>
            <a:r>
              <a:rPr lang="zh-CN" altLang="en-US" sz="1200" dirty="0">
                <a:solidFill>
                  <a:schemeClr val="tx1">
                    <a:lumMod val="75000"/>
                    <a:lumOff val="25000"/>
                  </a:schemeClr>
                </a:solidFill>
                <a:latin typeface="Lubalin Demi for IBM" panose="02060703020205020404" pitchFamily="18" charset="0"/>
                <a:ea typeface="微软雅黑" panose="020B0503020204020204" pitchFamily="34" charset="-122"/>
              </a:rPr>
              <a:t>年</a:t>
            </a:r>
            <a:r>
              <a:rPr lang="en-US" altLang="zh-CN" sz="1200" dirty="0">
                <a:solidFill>
                  <a:schemeClr val="tx1">
                    <a:lumMod val="75000"/>
                    <a:lumOff val="25000"/>
                  </a:schemeClr>
                </a:solidFill>
                <a:latin typeface="Lubalin Demi for IBM" panose="02060703020205020404" pitchFamily="18" charset="0"/>
                <a:ea typeface="微软雅黑" panose="020B0503020204020204" pitchFamily="34" charset="-122"/>
              </a:rPr>
              <a:t>12</a:t>
            </a:r>
            <a:r>
              <a:rPr lang="zh-CN" altLang="en-US" sz="1200" dirty="0">
                <a:solidFill>
                  <a:schemeClr val="tx1">
                    <a:lumMod val="75000"/>
                    <a:lumOff val="25000"/>
                  </a:schemeClr>
                </a:solidFill>
                <a:latin typeface="Lubalin Demi for IBM" panose="02060703020205020404" pitchFamily="18" charset="0"/>
                <a:ea typeface="微软雅黑" panose="020B0503020204020204" pitchFamily="34" charset="-122"/>
              </a:rPr>
              <a:t>月</a:t>
            </a:r>
            <a:endParaRPr lang="en-US" altLang="zh-CN" sz="1200" dirty="0">
              <a:solidFill>
                <a:schemeClr val="tx1">
                  <a:lumMod val="75000"/>
                  <a:lumOff val="25000"/>
                </a:schemeClr>
              </a:solidFill>
              <a:latin typeface="Lubalin Demi for IBM" panose="02060703020205020404" pitchFamily="18" charset="0"/>
              <a:ea typeface="微软雅黑" panose="020B0503020204020204" pitchFamily="34" charset="-122"/>
            </a:endParaRPr>
          </a:p>
          <a:p>
            <a:pPr marL="0" lvl="1">
              <a:defRPr/>
            </a:pPr>
            <a:r>
              <a:rPr lang="zh-CN" altLang="en-US" sz="1200" dirty="0">
                <a:solidFill>
                  <a:schemeClr val="tx1">
                    <a:lumMod val="75000"/>
                    <a:lumOff val="25000"/>
                  </a:schemeClr>
                </a:solidFill>
                <a:latin typeface="Lubalin Demi for IBM" panose="02060703020205020404" pitchFamily="18" charset="0"/>
                <a:ea typeface="微软雅黑" panose="020B0503020204020204" pitchFamily="34" charset="-122"/>
              </a:rPr>
              <a:t>由多家公司共同研发，公布</a:t>
            </a:r>
            <a:r>
              <a:rPr lang="en-US" altLang="zh-CN" sz="1200" dirty="0">
                <a:solidFill>
                  <a:schemeClr val="tx1">
                    <a:lumMod val="75000"/>
                    <a:lumOff val="25000"/>
                  </a:schemeClr>
                </a:solidFill>
                <a:latin typeface="Lubalin Demi for IBM" panose="02060703020205020404" pitchFamily="18" charset="0"/>
                <a:ea typeface="微软雅黑" panose="020B0503020204020204" pitchFamily="34" charset="-122"/>
              </a:rPr>
              <a:t>Open Ledger</a:t>
            </a:r>
            <a:r>
              <a:rPr lang="zh-CN" altLang="en-US" sz="1200" dirty="0">
                <a:solidFill>
                  <a:schemeClr val="tx1">
                    <a:lumMod val="75000"/>
                    <a:lumOff val="25000"/>
                  </a:schemeClr>
                </a:solidFill>
                <a:latin typeface="Lubalin Demi for IBM" panose="02060703020205020404" pitchFamily="18" charset="0"/>
                <a:ea typeface="微软雅黑" panose="020B0503020204020204" pitchFamily="34" charset="-122"/>
              </a:rPr>
              <a:t>标准（规格说明书），创建基于</a:t>
            </a:r>
            <a:r>
              <a:rPr lang="en-US" altLang="zh-CN" sz="1200" dirty="0">
                <a:solidFill>
                  <a:schemeClr val="tx1">
                    <a:lumMod val="75000"/>
                    <a:lumOff val="25000"/>
                  </a:schemeClr>
                </a:solidFill>
                <a:latin typeface="Lubalin Demi for IBM" panose="02060703020205020404" pitchFamily="18" charset="0"/>
                <a:ea typeface="微软雅黑" panose="020B0503020204020204" pitchFamily="34" charset="-122"/>
              </a:rPr>
              <a:t>Linux</a:t>
            </a:r>
            <a:r>
              <a:rPr lang="zh-CN" altLang="en-US" sz="1200" dirty="0">
                <a:solidFill>
                  <a:schemeClr val="tx1">
                    <a:lumMod val="75000"/>
                    <a:lumOff val="25000"/>
                  </a:schemeClr>
                </a:solidFill>
                <a:latin typeface="Lubalin Demi for IBM" panose="02060703020205020404" pitchFamily="18" charset="0"/>
                <a:ea typeface="微软雅黑" panose="020B0503020204020204" pitchFamily="34" charset="-122"/>
              </a:rPr>
              <a:t>的开源共享账簿（比</a:t>
            </a:r>
            <a:r>
              <a:rPr lang="en-US" altLang="zh-CN" sz="1200" dirty="0">
                <a:solidFill>
                  <a:schemeClr val="tx1">
                    <a:lumMod val="75000"/>
                    <a:lumOff val="25000"/>
                  </a:schemeClr>
                </a:solidFill>
                <a:latin typeface="Lubalin Demi for IBM" panose="02060703020205020404" pitchFamily="18" charset="0"/>
                <a:ea typeface="微软雅黑" panose="020B0503020204020204" pitchFamily="34" charset="-122"/>
              </a:rPr>
              <a:t>Bitcoin</a:t>
            </a:r>
            <a:r>
              <a:rPr lang="zh-CN" altLang="en-US" sz="1200" dirty="0">
                <a:solidFill>
                  <a:schemeClr val="tx1">
                    <a:lumMod val="75000"/>
                    <a:lumOff val="25000"/>
                  </a:schemeClr>
                </a:solidFill>
                <a:latin typeface="Lubalin Demi for IBM" panose="02060703020205020404" pitchFamily="18" charset="0"/>
                <a:ea typeface="微软雅黑" panose="020B0503020204020204" pitchFamily="34" charset="-122"/>
              </a:rPr>
              <a:t>更适合行业应用）</a:t>
            </a:r>
            <a:endParaRPr lang="en-US" altLang="zh-CN" sz="1200" dirty="0">
              <a:solidFill>
                <a:schemeClr val="tx1">
                  <a:lumMod val="75000"/>
                  <a:lumOff val="25000"/>
                </a:schemeClr>
              </a:solidFill>
              <a:latin typeface="Lubalin Demi for IBM" panose="02060703020205020404" pitchFamily="18" charset="0"/>
              <a:ea typeface="微软雅黑" panose="020B0503020204020204" pitchFamily="34" charset="-122"/>
            </a:endParaRPr>
          </a:p>
          <a:p>
            <a:pPr marL="0" lvl="1">
              <a:defRPr/>
            </a:pPr>
            <a:r>
              <a:rPr lang="zh-CN" altLang="en-US" sz="1200" dirty="0">
                <a:solidFill>
                  <a:schemeClr val="tx1">
                    <a:lumMod val="75000"/>
                    <a:lumOff val="25000"/>
                  </a:schemeClr>
                </a:solidFill>
                <a:latin typeface="Lubalin Demi for IBM" panose="02060703020205020404" pitchFamily="18" charset="0"/>
                <a:ea typeface="微软雅黑" panose="020B0503020204020204" pitchFamily="34" charset="-122"/>
              </a:rPr>
              <a:t>最终推动区块链技术在行业中的应用（行业区块链）</a:t>
            </a:r>
            <a:endParaRPr lang="en-US" altLang="zh-CN" sz="1200" dirty="0">
              <a:solidFill>
                <a:schemeClr val="tx1">
                  <a:lumMod val="75000"/>
                  <a:lumOff val="25000"/>
                </a:schemeClr>
              </a:solidFill>
              <a:latin typeface="Lubalin Demi for IBM" panose="02060703020205020404" pitchFamily="18" charset="0"/>
              <a:ea typeface="微软雅黑" panose="020B0503020204020204" pitchFamily="34" charset="-122"/>
            </a:endParaRPr>
          </a:p>
          <a:p>
            <a:pPr marL="0" lvl="1">
              <a:defRPr/>
            </a:pPr>
            <a:r>
              <a:rPr lang="en-US" altLang="zh-CN" sz="1200" dirty="0">
                <a:solidFill>
                  <a:schemeClr val="tx1">
                    <a:lumMod val="75000"/>
                    <a:lumOff val="25000"/>
                  </a:schemeClr>
                </a:solidFill>
                <a:latin typeface="Lubalin Demi for IBM" panose="02060703020205020404" pitchFamily="18" charset="0"/>
                <a:ea typeface="微软雅黑" panose="020B0503020204020204" pitchFamily="34" charset="-122"/>
              </a:rPr>
              <a:t>IBM Cloud</a:t>
            </a:r>
            <a:r>
              <a:rPr lang="zh-CN" altLang="en-US" sz="1200" dirty="0">
                <a:solidFill>
                  <a:schemeClr val="tx1">
                    <a:lumMod val="75000"/>
                    <a:lumOff val="25000"/>
                  </a:schemeClr>
                </a:solidFill>
                <a:latin typeface="Lubalin Demi for IBM" panose="02060703020205020404" pitchFamily="18" charset="0"/>
                <a:ea typeface="微软雅黑" panose="020B0503020204020204" pitchFamily="34" charset="-122"/>
              </a:rPr>
              <a:t>开放技术单元首席技术官</a:t>
            </a:r>
            <a:r>
              <a:rPr lang="en-US" altLang="zh-CN" sz="1200" dirty="0">
                <a:solidFill>
                  <a:schemeClr val="tx1">
                    <a:lumMod val="75000"/>
                    <a:lumOff val="25000"/>
                  </a:schemeClr>
                </a:solidFill>
                <a:latin typeface="Lubalin Demi for IBM" panose="02060703020205020404" pitchFamily="18" charset="0"/>
                <a:ea typeface="微软雅黑" panose="020B0503020204020204" pitchFamily="34" charset="-122"/>
              </a:rPr>
              <a:t>Chris Ferris</a:t>
            </a:r>
            <a:r>
              <a:rPr lang="zh-CN" altLang="en-US" sz="1200" dirty="0">
                <a:solidFill>
                  <a:schemeClr val="tx1">
                    <a:lumMod val="75000"/>
                    <a:lumOff val="25000"/>
                  </a:schemeClr>
                </a:solidFill>
                <a:latin typeface="Lubalin Demi for IBM" panose="02060703020205020404" pitchFamily="18" charset="0"/>
                <a:ea typeface="微软雅黑" panose="020B0503020204020204" pitchFamily="34" charset="-122"/>
              </a:rPr>
              <a:t>当选</a:t>
            </a:r>
            <a:r>
              <a:rPr lang="en-US" altLang="zh-CN" sz="1200" dirty="0" err="1">
                <a:solidFill>
                  <a:schemeClr val="tx1">
                    <a:lumMod val="75000"/>
                    <a:lumOff val="25000"/>
                  </a:schemeClr>
                </a:solidFill>
                <a:latin typeface="Lubalin Demi for IBM" panose="02060703020205020404" pitchFamily="18" charset="0"/>
                <a:ea typeface="微软雅黑" panose="020B0503020204020204" pitchFamily="34" charset="-122"/>
              </a:rPr>
              <a:t>HyperLedger</a:t>
            </a:r>
            <a:r>
              <a:rPr lang="zh-CN" altLang="en-US" sz="1200" dirty="0">
                <a:solidFill>
                  <a:schemeClr val="tx1">
                    <a:lumMod val="75000"/>
                    <a:lumOff val="25000"/>
                  </a:schemeClr>
                </a:solidFill>
                <a:latin typeface="Lubalin Demi for IBM" panose="02060703020205020404" pitchFamily="18" charset="0"/>
                <a:ea typeface="微软雅黑" panose="020B0503020204020204" pitchFamily="34" charset="-122"/>
              </a:rPr>
              <a:t>委员会主席</a:t>
            </a:r>
            <a:endParaRPr lang="en-US" altLang="zh-CN" sz="1200" dirty="0">
              <a:solidFill>
                <a:schemeClr val="tx1">
                  <a:lumMod val="75000"/>
                  <a:lumOff val="25000"/>
                </a:schemeClr>
              </a:solidFill>
              <a:latin typeface="Lubalin Demi for IBM" panose="02060703020205020404" pitchFamily="18" charset="0"/>
              <a:ea typeface="微软雅黑" panose="020B0503020204020204" pitchFamily="34" charset="-122"/>
            </a:endParaRPr>
          </a:p>
        </p:txBody>
      </p:sp>
      <p:pic>
        <p:nvPicPr>
          <p:cNvPr id="12" name="图片 3"/>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70973" y="3478437"/>
            <a:ext cx="2448984" cy="207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438248" y="3110441"/>
            <a:ext cx="2239433" cy="63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7"/>
          <a:stretch>
            <a:fillRect/>
          </a:stretch>
        </p:blipFill>
        <p:spPr>
          <a:xfrm>
            <a:off x="3176192" y="4202831"/>
            <a:ext cx="5381772" cy="1990283"/>
          </a:xfrm>
          <a:prstGeom prst="rect">
            <a:avLst/>
          </a:prstGeom>
        </p:spPr>
      </p:pic>
    </p:spTree>
    <p:extLst>
      <p:ext uri="{BB962C8B-B14F-4D97-AF65-F5344CB8AC3E}">
        <p14:creationId xmlns:p14="http://schemas.microsoft.com/office/powerpoint/2010/main" val="50437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4407" t="15831" r="5747" b="6781"/>
          <a:stretch/>
        </p:blipFill>
        <p:spPr>
          <a:xfrm>
            <a:off x="537328" y="1085710"/>
            <a:ext cx="10953947" cy="5307293"/>
          </a:xfrm>
          <a:prstGeom prst="rect">
            <a:avLst/>
          </a:prstGeom>
          <a:effectLst>
            <a:outerShdw blurRad="533400" dist="203200" dir="5400000" algn="t" rotWithShape="0">
              <a:prstClr val="black">
                <a:alpha val="40000"/>
              </a:prstClr>
            </a:outerShdw>
          </a:effectLst>
        </p:spPr>
      </p:pic>
      <p:sp>
        <p:nvSpPr>
          <p:cNvPr id="7" name="矩形 6"/>
          <p:cNvSpPr/>
          <p:nvPr/>
        </p:nvSpPr>
        <p:spPr>
          <a:xfrm>
            <a:off x="537329" y="1085709"/>
            <a:ext cx="10953946" cy="530729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0" y="0"/>
            <a:ext cx="12192000" cy="620713"/>
          </a:xfrm>
          <a:prstGeom prst="rect">
            <a:avLst/>
          </a:prstGeom>
          <a:solidFill>
            <a:srgbClr val="00A7E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Lubalin Demi for IBM" panose="02060703020205020404" pitchFamily="18" charset="0"/>
                <a:ea typeface="微软雅黑" panose="020B0503020204020204" pitchFamily="34" charset="-122"/>
              </a:rPr>
              <a:t>Blockchain</a:t>
            </a:r>
            <a:r>
              <a:rPr lang="zh-CN" altLang="en-US" sz="2400" dirty="0">
                <a:latin typeface="Lubalin Demi for IBM" panose="02060703020205020404" pitchFamily="18" charset="0"/>
                <a:ea typeface="微软雅黑" panose="020B0503020204020204" pitchFamily="34" charset="-122"/>
              </a:rPr>
              <a:t>平台支持多种交付和部署方式</a:t>
            </a:r>
          </a:p>
        </p:txBody>
      </p:sp>
      <p:sp>
        <p:nvSpPr>
          <p:cNvPr id="11" name="TextBox 63"/>
          <p:cNvSpPr txBox="1">
            <a:spLocks noChangeArrowheads="1"/>
          </p:cNvSpPr>
          <p:nvPr/>
        </p:nvSpPr>
        <p:spPr bwMode="auto">
          <a:xfrm>
            <a:off x="8287223" y="4221936"/>
            <a:ext cx="14130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defPPr>
              <a:defRPr lang="en-US"/>
            </a:defPPr>
            <a:lvl1pPr defTabSz="457200" eaLnBrk="1" hangingPunct="1">
              <a:defRPr sz="1400">
                <a:solidFill>
                  <a:srgbClr val="7F7F7F"/>
                </a:solidFill>
                <a:latin typeface="Lubalin Demi for IBM" panose="02060703020205020404" pitchFamily="18" charset="0"/>
                <a:ea typeface="微软雅黑" panose="020B0503020204020204" pitchFamily="34" charset="-122"/>
              </a:defRPr>
            </a:lvl1pPr>
            <a:lvl2pPr marL="742950" indent="-285750" defTabSz="457200">
              <a:defRPr sz="2000">
                <a:solidFill>
                  <a:srgbClr val="191919"/>
                </a:solidFill>
                <a:latin typeface="HelvNeue Light for IBM"/>
              </a:defRPr>
            </a:lvl2pPr>
            <a:lvl3pPr marL="1143000" indent="-228600" defTabSz="457200">
              <a:defRPr sz="2000">
                <a:solidFill>
                  <a:srgbClr val="191919"/>
                </a:solidFill>
                <a:latin typeface="HelvNeue Light for IBM"/>
              </a:defRPr>
            </a:lvl3pPr>
            <a:lvl4pPr marL="1600200" indent="-228600" defTabSz="457200">
              <a:defRPr sz="2000">
                <a:solidFill>
                  <a:srgbClr val="191919"/>
                </a:solidFill>
                <a:latin typeface="HelvNeue Light for IBM"/>
              </a:defRPr>
            </a:lvl4pPr>
            <a:lvl5pPr marL="2057400" indent="-228600" defTabSz="457200">
              <a:defRPr sz="2000">
                <a:solidFill>
                  <a:srgbClr val="191919"/>
                </a:solidFill>
                <a:latin typeface="HelvNeue Light for IBM"/>
              </a:defRPr>
            </a:lvl5pPr>
            <a:lvl6pPr marL="2514600" indent="-228600" defTabSz="457200" eaLnBrk="0" fontAlgn="base" hangingPunct="0">
              <a:spcBef>
                <a:spcPct val="0"/>
              </a:spcBef>
              <a:spcAft>
                <a:spcPct val="0"/>
              </a:spcAft>
              <a:defRPr sz="2000">
                <a:solidFill>
                  <a:srgbClr val="191919"/>
                </a:solidFill>
                <a:latin typeface="HelvNeue Light for IBM"/>
              </a:defRPr>
            </a:lvl6pPr>
            <a:lvl7pPr marL="2971800" indent="-228600" defTabSz="457200" eaLnBrk="0" fontAlgn="base" hangingPunct="0">
              <a:spcBef>
                <a:spcPct val="0"/>
              </a:spcBef>
              <a:spcAft>
                <a:spcPct val="0"/>
              </a:spcAft>
              <a:defRPr sz="2000">
                <a:solidFill>
                  <a:srgbClr val="191919"/>
                </a:solidFill>
                <a:latin typeface="HelvNeue Light for IBM"/>
              </a:defRPr>
            </a:lvl7pPr>
            <a:lvl8pPr marL="3429000" indent="-228600" defTabSz="457200" eaLnBrk="0" fontAlgn="base" hangingPunct="0">
              <a:spcBef>
                <a:spcPct val="0"/>
              </a:spcBef>
              <a:spcAft>
                <a:spcPct val="0"/>
              </a:spcAft>
              <a:defRPr sz="2000">
                <a:solidFill>
                  <a:srgbClr val="191919"/>
                </a:solidFill>
                <a:latin typeface="HelvNeue Light for IBM"/>
              </a:defRPr>
            </a:lvl8pPr>
            <a:lvl9pPr marL="3886200" indent="-228600" defTabSz="457200" eaLnBrk="0" fontAlgn="base" hangingPunct="0">
              <a:spcBef>
                <a:spcPct val="0"/>
              </a:spcBef>
              <a:spcAft>
                <a:spcPct val="0"/>
              </a:spcAft>
              <a:defRPr sz="2000">
                <a:solidFill>
                  <a:srgbClr val="191919"/>
                </a:solidFill>
                <a:latin typeface="HelvNeue Light for IBM"/>
              </a:defRPr>
            </a:lvl9pPr>
          </a:lstStyle>
          <a:p>
            <a:r>
              <a:rPr lang="zh-CN" altLang="en-US" dirty="0"/>
              <a:t>本地数据中心</a:t>
            </a:r>
            <a:endParaRPr lang="en-US" altLang="zh-CN" dirty="0"/>
          </a:p>
        </p:txBody>
      </p:sp>
      <p:sp>
        <p:nvSpPr>
          <p:cNvPr id="12" name="TextBox 36"/>
          <p:cNvSpPr txBox="1">
            <a:spLocks noChangeArrowheads="1"/>
          </p:cNvSpPr>
          <p:nvPr/>
        </p:nvSpPr>
        <p:spPr bwMode="auto">
          <a:xfrm>
            <a:off x="7905202" y="3783024"/>
            <a:ext cx="21771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a:spAutoFit/>
          </a:bodyPr>
          <a:lstStyle>
            <a:lvl1pPr defTabSz="457200">
              <a:buClr>
                <a:srgbClr val="6D6E70"/>
              </a:buClr>
              <a:buSzPct val="90000"/>
              <a:buFont typeface="Wingdings" panose="05000000000000000000" pitchFamily="2" charset="2"/>
              <a:buChar char="§"/>
              <a:defRPr sz="2400">
                <a:solidFill>
                  <a:srgbClr val="1C1C1C"/>
                </a:solidFill>
                <a:latin typeface="Calibri Light" panose="020F0302020204030204" pitchFamily="34" charset="0"/>
                <a:cs typeface="Arial" panose="020B0604020202020204" pitchFamily="34" charset="0"/>
              </a:defRPr>
            </a:lvl1pPr>
            <a:lvl2pPr marL="742950" indent="-285750" defTabSz="457200">
              <a:buClr>
                <a:srgbClr val="6D6E70"/>
              </a:buClr>
              <a:buSzPct val="90000"/>
              <a:buFont typeface="Arial" panose="020B0604020202020204" pitchFamily="34" charset="0"/>
              <a:buChar char="–"/>
              <a:defRPr sz="2000">
                <a:solidFill>
                  <a:srgbClr val="1C1C1C"/>
                </a:solidFill>
                <a:latin typeface="Calibri Light" panose="020F0302020204030204" pitchFamily="34" charset="0"/>
                <a:cs typeface="Arial" panose="020B0604020202020204" pitchFamily="34" charset="0"/>
              </a:defRPr>
            </a:lvl2pPr>
            <a:lvl3pPr marL="1143000" indent="-228600" defTabSz="457200">
              <a:buClr>
                <a:srgbClr val="6D6E70"/>
              </a:buClr>
              <a:buSzPct val="90000"/>
              <a:buFont typeface="Arial" panose="020B0604020202020204" pitchFamily="34" charset="0"/>
              <a:buChar char="•"/>
              <a:defRPr>
                <a:solidFill>
                  <a:srgbClr val="1C1C1C"/>
                </a:solidFill>
                <a:latin typeface="Calibri Light" panose="020F0302020204030204" pitchFamily="34" charset="0"/>
                <a:cs typeface="Arial" panose="020B0604020202020204" pitchFamily="34" charset="0"/>
              </a:defRPr>
            </a:lvl3pPr>
            <a:lvl4pPr marL="1600200" indent="-228600" defTabSz="457200">
              <a:buClr>
                <a:srgbClr val="6D6E70"/>
              </a:buClr>
              <a:buFont typeface="Arial" panose="020B0604020202020204" pitchFamily="34" charset="0"/>
              <a:buChar char="◦"/>
              <a:defRPr sz="1600">
                <a:solidFill>
                  <a:srgbClr val="1C1C1C"/>
                </a:solidFill>
                <a:latin typeface="Calibri Light" panose="020F0302020204030204" pitchFamily="34" charset="0"/>
                <a:cs typeface="Arial" panose="020B0604020202020204" pitchFamily="34" charset="0"/>
              </a:defRPr>
            </a:lvl4pPr>
            <a:lvl5pPr marL="2057400" indent="-228600" defTabSz="457200">
              <a:spcBef>
                <a:spcPct val="20000"/>
              </a:spcBef>
              <a:buClr>
                <a:srgbClr val="A6A6A6"/>
              </a:buClr>
              <a:buFont typeface="Arial" panose="020B0604020202020204" pitchFamily="34" charset="0"/>
              <a:buChar char="▫"/>
              <a:defRPr sz="1400">
                <a:solidFill>
                  <a:srgbClr val="1C1C1C"/>
                </a:solidFill>
                <a:latin typeface="Calibri Light" panose="020F0302020204030204" pitchFamily="34" charset="0"/>
                <a:cs typeface="Arial" panose="020B0604020202020204" pitchFamily="34" charset="0"/>
              </a:defRPr>
            </a:lvl5pPr>
            <a:lvl6pPr marL="2514600" indent="-228600" defTabSz="457200" eaLnBrk="0" fontAlgn="base" hangingPunct="0">
              <a:spcBef>
                <a:spcPct val="20000"/>
              </a:spcBef>
              <a:spcAft>
                <a:spcPct val="0"/>
              </a:spcAft>
              <a:buClr>
                <a:srgbClr val="A6A6A6"/>
              </a:buClr>
              <a:buFont typeface="Arial" panose="020B0604020202020204" pitchFamily="34" charset="0"/>
              <a:buChar char="▫"/>
              <a:defRPr sz="1400">
                <a:solidFill>
                  <a:srgbClr val="1C1C1C"/>
                </a:solidFill>
                <a:latin typeface="Calibri Light" panose="020F0302020204030204" pitchFamily="34" charset="0"/>
                <a:cs typeface="Arial" panose="020B0604020202020204" pitchFamily="34" charset="0"/>
              </a:defRPr>
            </a:lvl6pPr>
            <a:lvl7pPr marL="2971800" indent="-228600" defTabSz="457200" eaLnBrk="0" fontAlgn="base" hangingPunct="0">
              <a:spcBef>
                <a:spcPct val="20000"/>
              </a:spcBef>
              <a:spcAft>
                <a:spcPct val="0"/>
              </a:spcAft>
              <a:buClr>
                <a:srgbClr val="A6A6A6"/>
              </a:buClr>
              <a:buFont typeface="Arial" panose="020B0604020202020204" pitchFamily="34" charset="0"/>
              <a:buChar char="▫"/>
              <a:defRPr sz="1400">
                <a:solidFill>
                  <a:srgbClr val="1C1C1C"/>
                </a:solidFill>
                <a:latin typeface="Calibri Light" panose="020F0302020204030204" pitchFamily="34" charset="0"/>
                <a:cs typeface="Arial" panose="020B0604020202020204" pitchFamily="34" charset="0"/>
              </a:defRPr>
            </a:lvl7pPr>
            <a:lvl8pPr marL="3429000" indent="-228600" defTabSz="457200" eaLnBrk="0" fontAlgn="base" hangingPunct="0">
              <a:spcBef>
                <a:spcPct val="20000"/>
              </a:spcBef>
              <a:spcAft>
                <a:spcPct val="0"/>
              </a:spcAft>
              <a:buClr>
                <a:srgbClr val="A6A6A6"/>
              </a:buClr>
              <a:buFont typeface="Arial" panose="020B0604020202020204" pitchFamily="34" charset="0"/>
              <a:buChar char="▫"/>
              <a:defRPr sz="1400">
                <a:solidFill>
                  <a:srgbClr val="1C1C1C"/>
                </a:solidFill>
                <a:latin typeface="Calibri Light" panose="020F0302020204030204" pitchFamily="34" charset="0"/>
                <a:cs typeface="Arial" panose="020B0604020202020204" pitchFamily="34" charset="0"/>
              </a:defRPr>
            </a:lvl8pPr>
            <a:lvl9pPr marL="3886200" indent="-228600" defTabSz="457200" eaLnBrk="0" fontAlgn="base" hangingPunct="0">
              <a:spcBef>
                <a:spcPct val="20000"/>
              </a:spcBef>
              <a:spcAft>
                <a:spcPct val="0"/>
              </a:spcAft>
              <a:buClr>
                <a:srgbClr val="A6A6A6"/>
              </a:buClr>
              <a:buFont typeface="Arial" panose="020B0604020202020204" pitchFamily="34" charset="0"/>
              <a:buChar char="▫"/>
              <a:defRPr sz="1400">
                <a:solidFill>
                  <a:srgbClr val="1C1C1C"/>
                </a:solidFill>
                <a:latin typeface="Calibri Light" panose="020F0302020204030204" pitchFamily="34" charset="0"/>
                <a:cs typeface="Arial" panose="020B0604020202020204" pitchFamily="34" charset="0"/>
              </a:defRPr>
            </a:lvl9pPr>
          </a:lstStyle>
          <a:p>
            <a:pPr>
              <a:buClrTx/>
              <a:buSzTx/>
              <a:buFontTx/>
              <a:buNone/>
            </a:pPr>
            <a:r>
              <a:rPr lang="en-US" altLang="zh-CN" dirty="0">
                <a:solidFill>
                  <a:srgbClr val="004266"/>
                </a:solidFill>
                <a:latin typeface="Lubalin Demi for IBM" panose="02060703020205020404" pitchFamily="18" charset="0"/>
                <a:ea typeface="微软雅黑" panose="020B0503020204020204" pitchFamily="34" charset="-122"/>
                <a:cs typeface="宋体" panose="02010600030101010101" pitchFamily="2" charset="-122"/>
              </a:rPr>
              <a:t>Local</a:t>
            </a:r>
            <a:r>
              <a:rPr lang="zh-CN" altLang="en-US" dirty="0">
                <a:solidFill>
                  <a:srgbClr val="004266"/>
                </a:solidFill>
                <a:latin typeface="Lubalin Demi for IBM" panose="02060703020205020404" pitchFamily="18" charset="0"/>
                <a:ea typeface="微软雅黑" panose="020B0503020204020204" pitchFamily="34" charset="-122"/>
                <a:cs typeface="宋体" panose="02010600030101010101" pitchFamily="2" charset="-122"/>
              </a:rPr>
              <a:t>（本地）</a:t>
            </a:r>
            <a:endParaRPr lang="en-US" altLang="zh-CN" dirty="0">
              <a:solidFill>
                <a:srgbClr val="004266"/>
              </a:solidFill>
              <a:latin typeface="Lubalin Demi for IBM" panose="02060703020205020404" pitchFamily="18" charset="0"/>
              <a:ea typeface="微软雅黑" panose="020B0503020204020204" pitchFamily="34" charset="-122"/>
              <a:cs typeface="宋体" panose="02010600030101010101" pitchFamily="2" charset="-122"/>
            </a:endParaRPr>
          </a:p>
        </p:txBody>
      </p:sp>
      <p:pic>
        <p:nvPicPr>
          <p:cNvPr id="13" name="图片 1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333678" y="2518680"/>
            <a:ext cx="1026687" cy="1104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组合 4"/>
          <p:cNvGrpSpPr>
            <a:grpSpLocks/>
          </p:cNvGrpSpPr>
          <p:nvPr/>
        </p:nvGrpSpPr>
        <p:grpSpPr bwMode="auto">
          <a:xfrm>
            <a:off x="1596234" y="3783024"/>
            <a:ext cx="2864504" cy="751032"/>
            <a:chOff x="1025236" y="1458047"/>
            <a:chExt cx="3795500" cy="996204"/>
          </a:xfrm>
        </p:grpSpPr>
        <p:sp>
          <p:nvSpPr>
            <p:cNvPr id="17" name="TextBox 63"/>
            <p:cNvSpPr txBox="1">
              <a:spLocks noChangeArrowheads="1"/>
            </p:cNvSpPr>
            <p:nvPr/>
          </p:nvSpPr>
          <p:spPr bwMode="auto">
            <a:xfrm>
              <a:off x="1135411" y="2046001"/>
              <a:ext cx="3007679" cy="40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defTabSz="457200">
                <a:defRPr sz="2000">
                  <a:solidFill>
                    <a:srgbClr val="191919"/>
                  </a:solidFill>
                  <a:latin typeface="HelvNeue Light for IBM"/>
                </a:defRPr>
              </a:lvl1pPr>
              <a:lvl2pPr marL="742950" indent="-285750" defTabSz="457200">
                <a:defRPr sz="2000">
                  <a:solidFill>
                    <a:srgbClr val="191919"/>
                  </a:solidFill>
                  <a:latin typeface="HelvNeue Light for IBM"/>
                </a:defRPr>
              </a:lvl2pPr>
              <a:lvl3pPr marL="1143000" indent="-228600" defTabSz="457200">
                <a:defRPr sz="2000">
                  <a:solidFill>
                    <a:srgbClr val="191919"/>
                  </a:solidFill>
                  <a:latin typeface="HelvNeue Light for IBM"/>
                </a:defRPr>
              </a:lvl3pPr>
              <a:lvl4pPr marL="1600200" indent="-228600" defTabSz="457200">
                <a:defRPr sz="2000">
                  <a:solidFill>
                    <a:srgbClr val="191919"/>
                  </a:solidFill>
                  <a:latin typeface="HelvNeue Light for IBM"/>
                </a:defRPr>
              </a:lvl4pPr>
              <a:lvl5pPr marL="2057400" indent="-228600" defTabSz="457200">
                <a:defRPr sz="2000">
                  <a:solidFill>
                    <a:srgbClr val="191919"/>
                  </a:solidFill>
                  <a:latin typeface="HelvNeue Light for IBM"/>
                </a:defRPr>
              </a:lvl5pPr>
              <a:lvl6pPr marL="2514600" indent="-228600" defTabSz="457200" eaLnBrk="0" fontAlgn="base" hangingPunct="0">
                <a:spcBef>
                  <a:spcPct val="0"/>
                </a:spcBef>
                <a:spcAft>
                  <a:spcPct val="0"/>
                </a:spcAft>
                <a:defRPr sz="2000">
                  <a:solidFill>
                    <a:srgbClr val="191919"/>
                  </a:solidFill>
                  <a:latin typeface="HelvNeue Light for IBM"/>
                </a:defRPr>
              </a:lvl6pPr>
              <a:lvl7pPr marL="2971800" indent="-228600" defTabSz="457200" eaLnBrk="0" fontAlgn="base" hangingPunct="0">
                <a:spcBef>
                  <a:spcPct val="0"/>
                </a:spcBef>
                <a:spcAft>
                  <a:spcPct val="0"/>
                </a:spcAft>
                <a:defRPr sz="2000">
                  <a:solidFill>
                    <a:srgbClr val="191919"/>
                  </a:solidFill>
                  <a:latin typeface="HelvNeue Light for IBM"/>
                </a:defRPr>
              </a:lvl7pPr>
              <a:lvl8pPr marL="3429000" indent="-228600" defTabSz="457200" eaLnBrk="0" fontAlgn="base" hangingPunct="0">
                <a:spcBef>
                  <a:spcPct val="0"/>
                </a:spcBef>
                <a:spcAft>
                  <a:spcPct val="0"/>
                </a:spcAft>
                <a:defRPr sz="2000">
                  <a:solidFill>
                    <a:srgbClr val="191919"/>
                  </a:solidFill>
                  <a:latin typeface="HelvNeue Light for IBM"/>
                </a:defRPr>
              </a:lvl8pPr>
              <a:lvl9pPr marL="3886200" indent="-228600" defTabSz="457200" eaLnBrk="0" fontAlgn="base" hangingPunct="0">
                <a:spcBef>
                  <a:spcPct val="0"/>
                </a:spcBef>
                <a:spcAft>
                  <a:spcPct val="0"/>
                </a:spcAft>
                <a:defRPr sz="2000">
                  <a:solidFill>
                    <a:srgbClr val="191919"/>
                  </a:solidFill>
                  <a:latin typeface="HelvNeue Light for IBM"/>
                </a:defRPr>
              </a:lvl9pPr>
            </a:lstStyle>
            <a:p>
              <a:pPr eaLnBrk="1" hangingPunct="1"/>
              <a:r>
                <a:rPr lang="zh-CN" altLang="en-US" sz="1400" dirty="0">
                  <a:solidFill>
                    <a:srgbClr val="7F7F7F"/>
                  </a:solidFill>
                  <a:latin typeface="Lubalin Demi for IBM" panose="02060703020205020404" pitchFamily="18" charset="0"/>
                  <a:ea typeface="微软雅黑" panose="020B0503020204020204" pitchFamily="34" charset="-122"/>
                </a:rPr>
                <a:t>全球范围的多租户公有云</a:t>
              </a:r>
              <a:endParaRPr lang="en-US" altLang="zh-CN" sz="3600" dirty="0">
                <a:solidFill>
                  <a:srgbClr val="000000"/>
                </a:solidFill>
                <a:latin typeface="Lubalin Demi for IBM" panose="02060703020205020404" pitchFamily="18" charset="0"/>
                <a:ea typeface="微软雅黑" panose="020B0503020204020204" pitchFamily="34" charset="-122"/>
              </a:endParaRPr>
            </a:p>
          </p:txBody>
        </p:sp>
        <p:sp>
          <p:nvSpPr>
            <p:cNvPr id="18" name="TextBox 36"/>
            <p:cNvSpPr txBox="1">
              <a:spLocks noChangeArrowheads="1"/>
            </p:cNvSpPr>
            <p:nvPr/>
          </p:nvSpPr>
          <p:spPr bwMode="auto">
            <a:xfrm>
              <a:off x="1025236" y="1458047"/>
              <a:ext cx="3795500" cy="612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defTabSz="457200">
                <a:buClr>
                  <a:srgbClr val="6D6E70"/>
                </a:buClr>
                <a:buSzPct val="90000"/>
                <a:buFont typeface="Wingdings" panose="05000000000000000000" pitchFamily="2" charset="2"/>
                <a:buChar char="§"/>
                <a:defRPr sz="2400">
                  <a:solidFill>
                    <a:srgbClr val="1C1C1C"/>
                  </a:solidFill>
                  <a:latin typeface="Calibri Light" panose="020F0302020204030204" pitchFamily="34" charset="0"/>
                  <a:cs typeface="Arial" panose="020B0604020202020204" pitchFamily="34" charset="0"/>
                </a:defRPr>
              </a:lvl1pPr>
              <a:lvl2pPr marL="742950" indent="-285750" defTabSz="457200">
                <a:buClr>
                  <a:srgbClr val="6D6E70"/>
                </a:buClr>
                <a:buSzPct val="90000"/>
                <a:buFont typeface="Arial" panose="020B0604020202020204" pitchFamily="34" charset="0"/>
                <a:buChar char="–"/>
                <a:defRPr sz="2000">
                  <a:solidFill>
                    <a:srgbClr val="1C1C1C"/>
                  </a:solidFill>
                  <a:latin typeface="Calibri Light" panose="020F0302020204030204" pitchFamily="34" charset="0"/>
                  <a:cs typeface="Arial" panose="020B0604020202020204" pitchFamily="34" charset="0"/>
                </a:defRPr>
              </a:lvl2pPr>
              <a:lvl3pPr marL="1143000" indent="-228600" defTabSz="457200">
                <a:buClr>
                  <a:srgbClr val="6D6E70"/>
                </a:buClr>
                <a:buSzPct val="90000"/>
                <a:buFont typeface="Arial" panose="020B0604020202020204" pitchFamily="34" charset="0"/>
                <a:buChar char="•"/>
                <a:defRPr>
                  <a:solidFill>
                    <a:srgbClr val="1C1C1C"/>
                  </a:solidFill>
                  <a:latin typeface="Calibri Light" panose="020F0302020204030204" pitchFamily="34" charset="0"/>
                  <a:cs typeface="Arial" panose="020B0604020202020204" pitchFamily="34" charset="0"/>
                </a:defRPr>
              </a:lvl3pPr>
              <a:lvl4pPr marL="1600200" indent="-228600" defTabSz="457200">
                <a:buClr>
                  <a:srgbClr val="6D6E70"/>
                </a:buClr>
                <a:buFont typeface="Arial" panose="020B0604020202020204" pitchFamily="34" charset="0"/>
                <a:buChar char="◦"/>
                <a:defRPr sz="1600">
                  <a:solidFill>
                    <a:srgbClr val="1C1C1C"/>
                  </a:solidFill>
                  <a:latin typeface="Calibri Light" panose="020F0302020204030204" pitchFamily="34" charset="0"/>
                  <a:cs typeface="Arial" panose="020B0604020202020204" pitchFamily="34" charset="0"/>
                </a:defRPr>
              </a:lvl4pPr>
              <a:lvl5pPr marL="2057400" indent="-228600" defTabSz="457200">
                <a:spcBef>
                  <a:spcPct val="20000"/>
                </a:spcBef>
                <a:buClr>
                  <a:srgbClr val="A6A6A6"/>
                </a:buClr>
                <a:buFont typeface="Arial" panose="020B0604020202020204" pitchFamily="34" charset="0"/>
                <a:buChar char="▫"/>
                <a:defRPr sz="1400">
                  <a:solidFill>
                    <a:srgbClr val="1C1C1C"/>
                  </a:solidFill>
                  <a:latin typeface="Calibri Light" panose="020F0302020204030204" pitchFamily="34" charset="0"/>
                  <a:cs typeface="Arial" panose="020B0604020202020204" pitchFamily="34" charset="0"/>
                </a:defRPr>
              </a:lvl5pPr>
              <a:lvl6pPr marL="2514600" indent="-228600" defTabSz="457200" eaLnBrk="0" fontAlgn="base" hangingPunct="0">
                <a:spcBef>
                  <a:spcPct val="20000"/>
                </a:spcBef>
                <a:spcAft>
                  <a:spcPct val="0"/>
                </a:spcAft>
                <a:buClr>
                  <a:srgbClr val="A6A6A6"/>
                </a:buClr>
                <a:buFont typeface="Arial" panose="020B0604020202020204" pitchFamily="34" charset="0"/>
                <a:buChar char="▫"/>
                <a:defRPr sz="1400">
                  <a:solidFill>
                    <a:srgbClr val="1C1C1C"/>
                  </a:solidFill>
                  <a:latin typeface="Calibri Light" panose="020F0302020204030204" pitchFamily="34" charset="0"/>
                  <a:cs typeface="Arial" panose="020B0604020202020204" pitchFamily="34" charset="0"/>
                </a:defRPr>
              </a:lvl6pPr>
              <a:lvl7pPr marL="2971800" indent="-228600" defTabSz="457200" eaLnBrk="0" fontAlgn="base" hangingPunct="0">
                <a:spcBef>
                  <a:spcPct val="20000"/>
                </a:spcBef>
                <a:spcAft>
                  <a:spcPct val="0"/>
                </a:spcAft>
                <a:buClr>
                  <a:srgbClr val="A6A6A6"/>
                </a:buClr>
                <a:buFont typeface="Arial" panose="020B0604020202020204" pitchFamily="34" charset="0"/>
                <a:buChar char="▫"/>
                <a:defRPr sz="1400">
                  <a:solidFill>
                    <a:srgbClr val="1C1C1C"/>
                  </a:solidFill>
                  <a:latin typeface="Calibri Light" panose="020F0302020204030204" pitchFamily="34" charset="0"/>
                  <a:cs typeface="Arial" panose="020B0604020202020204" pitchFamily="34" charset="0"/>
                </a:defRPr>
              </a:lvl7pPr>
              <a:lvl8pPr marL="3429000" indent="-228600" defTabSz="457200" eaLnBrk="0" fontAlgn="base" hangingPunct="0">
                <a:spcBef>
                  <a:spcPct val="20000"/>
                </a:spcBef>
                <a:spcAft>
                  <a:spcPct val="0"/>
                </a:spcAft>
                <a:buClr>
                  <a:srgbClr val="A6A6A6"/>
                </a:buClr>
                <a:buFont typeface="Arial" panose="020B0604020202020204" pitchFamily="34" charset="0"/>
                <a:buChar char="▫"/>
                <a:defRPr sz="1400">
                  <a:solidFill>
                    <a:srgbClr val="1C1C1C"/>
                  </a:solidFill>
                  <a:latin typeface="Calibri Light" panose="020F0302020204030204" pitchFamily="34" charset="0"/>
                  <a:cs typeface="Arial" panose="020B0604020202020204" pitchFamily="34" charset="0"/>
                </a:defRPr>
              </a:lvl8pPr>
              <a:lvl9pPr marL="3886200" indent="-228600" defTabSz="457200" eaLnBrk="0" fontAlgn="base" hangingPunct="0">
                <a:spcBef>
                  <a:spcPct val="20000"/>
                </a:spcBef>
                <a:spcAft>
                  <a:spcPct val="0"/>
                </a:spcAft>
                <a:buClr>
                  <a:srgbClr val="A6A6A6"/>
                </a:buClr>
                <a:buFont typeface="Arial" panose="020B0604020202020204" pitchFamily="34" charset="0"/>
                <a:buChar char="▫"/>
                <a:defRPr sz="1400">
                  <a:solidFill>
                    <a:srgbClr val="1C1C1C"/>
                  </a:solidFill>
                  <a:latin typeface="Calibri Light" panose="020F0302020204030204" pitchFamily="34" charset="0"/>
                  <a:cs typeface="Arial" panose="020B0604020202020204" pitchFamily="34" charset="0"/>
                </a:defRPr>
              </a:lvl9pPr>
            </a:lstStyle>
            <a:p>
              <a:pPr eaLnBrk="1" hangingPunct="1">
                <a:buClrTx/>
                <a:buSzTx/>
                <a:buFontTx/>
                <a:buNone/>
              </a:pPr>
              <a:r>
                <a:rPr lang="en-US" altLang="zh-CN" dirty="0">
                  <a:solidFill>
                    <a:srgbClr val="004266"/>
                  </a:solidFill>
                  <a:latin typeface="Lubalin Demi for IBM" panose="02060703020205020404" pitchFamily="18" charset="0"/>
                  <a:ea typeface="微软雅黑" panose="020B0503020204020204" pitchFamily="34" charset="-122"/>
                  <a:cs typeface="宋体" panose="02010600030101010101" pitchFamily="2" charset="-122"/>
                </a:rPr>
                <a:t>Public</a:t>
              </a:r>
              <a:r>
                <a:rPr lang="zh-CN" altLang="en-US" dirty="0">
                  <a:solidFill>
                    <a:srgbClr val="004266"/>
                  </a:solidFill>
                  <a:latin typeface="Lubalin Demi for IBM" panose="02060703020205020404" pitchFamily="18" charset="0"/>
                  <a:ea typeface="微软雅黑" panose="020B0503020204020204" pitchFamily="34" charset="-122"/>
                  <a:cs typeface="宋体" panose="02010600030101010101" pitchFamily="2" charset="-122"/>
                </a:rPr>
                <a:t>（公有）</a:t>
              </a:r>
              <a:endParaRPr lang="en-US" altLang="zh-CN" sz="3600" dirty="0">
                <a:solidFill>
                  <a:srgbClr val="6B6B6B"/>
                </a:solidFill>
                <a:latin typeface="Lubalin Demi for IBM" panose="02060703020205020404" pitchFamily="18" charset="0"/>
                <a:ea typeface="微软雅黑" panose="020B0503020204020204" pitchFamily="34" charset="-122"/>
                <a:cs typeface="宋体" panose="02010600030101010101" pitchFamily="2" charset="-122"/>
              </a:endParaRPr>
            </a:p>
          </p:txBody>
        </p:sp>
      </p:grpSp>
      <p:pic>
        <p:nvPicPr>
          <p:cNvPr id="16" name="Picture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6490" y="2505068"/>
            <a:ext cx="1667721" cy="971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0" name="TextBox 63"/>
          <p:cNvSpPr txBox="1">
            <a:spLocks noChangeArrowheads="1"/>
          </p:cNvSpPr>
          <p:nvPr/>
        </p:nvSpPr>
        <p:spPr bwMode="auto">
          <a:xfrm>
            <a:off x="5080707" y="4228768"/>
            <a:ext cx="28244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defTabSz="457200">
              <a:defRPr sz="2000">
                <a:solidFill>
                  <a:srgbClr val="191919"/>
                </a:solidFill>
                <a:latin typeface="HelvNeue Light for IBM"/>
              </a:defRPr>
            </a:lvl1pPr>
            <a:lvl2pPr marL="742950" indent="-285750" defTabSz="457200">
              <a:defRPr sz="2000">
                <a:solidFill>
                  <a:srgbClr val="191919"/>
                </a:solidFill>
                <a:latin typeface="HelvNeue Light for IBM"/>
              </a:defRPr>
            </a:lvl2pPr>
            <a:lvl3pPr marL="1143000" indent="-228600" defTabSz="457200">
              <a:defRPr sz="2000">
                <a:solidFill>
                  <a:srgbClr val="191919"/>
                </a:solidFill>
                <a:latin typeface="HelvNeue Light for IBM"/>
              </a:defRPr>
            </a:lvl3pPr>
            <a:lvl4pPr marL="1600200" indent="-228600" defTabSz="457200">
              <a:defRPr sz="2000">
                <a:solidFill>
                  <a:srgbClr val="191919"/>
                </a:solidFill>
                <a:latin typeface="HelvNeue Light for IBM"/>
              </a:defRPr>
            </a:lvl4pPr>
            <a:lvl5pPr marL="2057400" indent="-228600" defTabSz="457200">
              <a:defRPr sz="2000">
                <a:solidFill>
                  <a:srgbClr val="191919"/>
                </a:solidFill>
                <a:latin typeface="HelvNeue Light for IBM"/>
              </a:defRPr>
            </a:lvl5pPr>
            <a:lvl6pPr marL="2514600" indent="-228600" defTabSz="457200" eaLnBrk="0" fontAlgn="base" hangingPunct="0">
              <a:spcBef>
                <a:spcPct val="0"/>
              </a:spcBef>
              <a:spcAft>
                <a:spcPct val="0"/>
              </a:spcAft>
              <a:defRPr sz="2000">
                <a:solidFill>
                  <a:srgbClr val="191919"/>
                </a:solidFill>
                <a:latin typeface="HelvNeue Light for IBM"/>
              </a:defRPr>
            </a:lvl6pPr>
            <a:lvl7pPr marL="2971800" indent="-228600" defTabSz="457200" eaLnBrk="0" fontAlgn="base" hangingPunct="0">
              <a:spcBef>
                <a:spcPct val="0"/>
              </a:spcBef>
              <a:spcAft>
                <a:spcPct val="0"/>
              </a:spcAft>
              <a:defRPr sz="2000">
                <a:solidFill>
                  <a:srgbClr val="191919"/>
                </a:solidFill>
                <a:latin typeface="HelvNeue Light for IBM"/>
              </a:defRPr>
            </a:lvl7pPr>
            <a:lvl8pPr marL="3429000" indent="-228600" defTabSz="457200" eaLnBrk="0" fontAlgn="base" hangingPunct="0">
              <a:spcBef>
                <a:spcPct val="0"/>
              </a:spcBef>
              <a:spcAft>
                <a:spcPct val="0"/>
              </a:spcAft>
              <a:defRPr sz="2000">
                <a:solidFill>
                  <a:srgbClr val="191919"/>
                </a:solidFill>
                <a:latin typeface="HelvNeue Light for IBM"/>
              </a:defRPr>
            </a:lvl8pPr>
            <a:lvl9pPr marL="3886200" indent="-228600" defTabSz="457200" eaLnBrk="0" fontAlgn="base" hangingPunct="0">
              <a:spcBef>
                <a:spcPct val="0"/>
              </a:spcBef>
              <a:spcAft>
                <a:spcPct val="0"/>
              </a:spcAft>
              <a:defRPr sz="2000">
                <a:solidFill>
                  <a:srgbClr val="191919"/>
                </a:solidFill>
                <a:latin typeface="HelvNeue Light for IBM"/>
              </a:defRPr>
            </a:lvl9pPr>
          </a:lstStyle>
          <a:p>
            <a:pPr eaLnBrk="1" hangingPunct="1"/>
            <a:r>
              <a:rPr lang="zh-CN" altLang="en-US" sz="1400" dirty="0">
                <a:solidFill>
                  <a:srgbClr val="7F7F7F"/>
                </a:solidFill>
                <a:latin typeface="Lubalin Demi for IBM" panose="02060703020205020404" pitchFamily="18" charset="0"/>
                <a:ea typeface="微软雅黑" panose="020B0503020204020204" pitchFamily="34" charset="-122"/>
              </a:rPr>
              <a:t>隔离的私有云环境</a:t>
            </a:r>
            <a:endParaRPr lang="en-US" altLang="zh-CN" sz="3600" dirty="0">
              <a:solidFill>
                <a:srgbClr val="000000"/>
              </a:solidFill>
              <a:latin typeface="Lubalin Demi for IBM" panose="02060703020205020404" pitchFamily="18" charset="0"/>
              <a:ea typeface="微软雅黑" panose="020B0503020204020204" pitchFamily="34" charset="-122"/>
            </a:endParaRPr>
          </a:p>
        </p:txBody>
      </p:sp>
      <p:sp>
        <p:nvSpPr>
          <p:cNvPr id="21" name="TextBox 36"/>
          <p:cNvSpPr txBox="1">
            <a:spLocks noChangeArrowheads="1"/>
          </p:cNvSpPr>
          <p:nvPr/>
        </p:nvSpPr>
        <p:spPr bwMode="auto">
          <a:xfrm>
            <a:off x="4486639" y="3783024"/>
            <a:ext cx="2891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a:spAutoFit/>
          </a:bodyPr>
          <a:lstStyle>
            <a:lvl1pPr defTabSz="457200">
              <a:defRPr sz="2000">
                <a:solidFill>
                  <a:srgbClr val="191919"/>
                </a:solidFill>
                <a:latin typeface="HelvNeue Light for IBM"/>
              </a:defRPr>
            </a:lvl1pPr>
            <a:lvl2pPr marL="742950" indent="-285750" defTabSz="457200">
              <a:defRPr sz="2000">
                <a:solidFill>
                  <a:srgbClr val="191919"/>
                </a:solidFill>
                <a:latin typeface="HelvNeue Light for IBM"/>
              </a:defRPr>
            </a:lvl2pPr>
            <a:lvl3pPr marL="1143000" indent="-228600" defTabSz="457200">
              <a:defRPr sz="2000">
                <a:solidFill>
                  <a:srgbClr val="191919"/>
                </a:solidFill>
                <a:latin typeface="HelvNeue Light for IBM"/>
              </a:defRPr>
            </a:lvl3pPr>
            <a:lvl4pPr marL="1600200" indent="-228600" defTabSz="457200">
              <a:defRPr sz="2000">
                <a:solidFill>
                  <a:srgbClr val="191919"/>
                </a:solidFill>
                <a:latin typeface="HelvNeue Light for IBM"/>
              </a:defRPr>
            </a:lvl4pPr>
            <a:lvl5pPr marL="2057400" indent="-228600" defTabSz="457200">
              <a:defRPr sz="2000">
                <a:solidFill>
                  <a:srgbClr val="191919"/>
                </a:solidFill>
                <a:latin typeface="HelvNeue Light for IBM"/>
              </a:defRPr>
            </a:lvl5pPr>
            <a:lvl6pPr marL="2514600" indent="-228600" defTabSz="457200" eaLnBrk="0" fontAlgn="base" hangingPunct="0">
              <a:spcBef>
                <a:spcPct val="0"/>
              </a:spcBef>
              <a:spcAft>
                <a:spcPct val="0"/>
              </a:spcAft>
              <a:defRPr sz="2000">
                <a:solidFill>
                  <a:srgbClr val="191919"/>
                </a:solidFill>
                <a:latin typeface="HelvNeue Light for IBM"/>
              </a:defRPr>
            </a:lvl6pPr>
            <a:lvl7pPr marL="2971800" indent="-228600" defTabSz="457200" eaLnBrk="0" fontAlgn="base" hangingPunct="0">
              <a:spcBef>
                <a:spcPct val="0"/>
              </a:spcBef>
              <a:spcAft>
                <a:spcPct val="0"/>
              </a:spcAft>
              <a:defRPr sz="2000">
                <a:solidFill>
                  <a:srgbClr val="191919"/>
                </a:solidFill>
                <a:latin typeface="HelvNeue Light for IBM"/>
              </a:defRPr>
            </a:lvl7pPr>
            <a:lvl8pPr marL="3429000" indent="-228600" defTabSz="457200" eaLnBrk="0" fontAlgn="base" hangingPunct="0">
              <a:spcBef>
                <a:spcPct val="0"/>
              </a:spcBef>
              <a:spcAft>
                <a:spcPct val="0"/>
              </a:spcAft>
              <a:defRPr sz="2000">
                <a:solidFill>
                  <a:srgbClr val="191919"/>
                </a:solidFill>
                <a:latin typeface="HelvNeue Light for IBM"/>
              </a:defRPr>
            </a:lvl8pPr>
            <a:lvl9pPr marL="3886200" indent="-228600" defTabSz="457200" eaLnBrk="0" fontAlgn="base" hangingPunct="0">
              <a:spcBef>
                <a:spcPct val="0"/>
              </a:spcBef>
              <a:spcAft>
                <a:spcPct val="0"/>
              </a:spcAft>
              <a:defRPr sz="2000">
                <a:solidFill>
                  <a:srgbClr val="191919"/>
                </a:solidFill>
                <a:latin typeface="HelvNeue Light for IBM"/>
              </a:defRPr>
            </a:lvl9pPr>
          </a:lstStyle>
          <a:p>
            <a:pPr eaLnBrk="1" hangingPunct="1"/>
            <a:r>
              <a:rPr lang="en-US" altLang="zh-CN" sz="2400" dirty="0">
                <a:solidFill>
                  <a:srgbClr val="004266"/>
                </a:solidFill>
                <a:latin typeface="Lubalin Demi for IBM" panose="02060703020205020404" pitchFamily="18" charset="0"/>
                <a:ea typeface="微软雅黑" panose="020B0503020204020204" pitchFamily="34" charset="-122"/>
                <a:cs typeface="宋体" panose="02010600030101010101" pitchFamily="2" charset="-122"/>
              </a:rPr>
              <a:t>Dedicated</a:t>
            </a:r>
            <a:r>
              <a:rPr lang="zh-CN" altLang="en-US" sz="2400" dirty="0">
                <a:solidFill>
                  <a:srgbClr val="004266"/>
                </a:solidFill>
                <a:latin typeface="Lubalin Demi for IBM" panose="02060703020205020404" pitchFamily="18" charset="0"/>
                <a:ea typeface="微软雅黑" panose="020B0503020204020204" pitchFamily="34" charset="-122"/>
                <a:cs typeface="宋体" panose="02010600030101010101" pitchFamily="2" charset="-122"/>
              </a:rPr>
              <a:t>（专有）</a:t>
            </a:r>
            <a:endParaRPr lang="en-US" altLang="zh-CN" sz="3600" dirty="0">
              <a:solidFill>
                <a:srgbClr val="6B6B6B"/>
              </a:solidFill>
              <a:latin typeface="Lubalin Demi for IBM" panose="02060703020205020404" pitchFamily="18" charset="0"/>
              <a:ea typeface="微软雅黑" panose="020B0503020204020204" pitchFamily="34" charset="-122"/>
              <a:cs typeface="宋体" panose="02010600030101010101" pitchFamily="2" charset="-122"/>
            </a:endParaRPr>
          </a:p>
        </p:txBody>
      </p:sp>
      <p:pic>
        <p:nvPicPr>
          <p:cNvPr id="22" name="图片 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131625" y="2458605"/>
            <a:ext cx="1071144" cy="1186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8508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图片 3"/>
          <p:cNvPicPr>
            <a:picLocks noChangeAspect="1"/>
          </p:cNvPicPr>
          <p:nvPr/>
        </p:nvPicPr>
        <p:blipFill>
          <a:blip r:embed="rId2">
            <a:extLst>
              <a:ext uri="{28A0092B-C50C-407E-A947-70E740481C1C}">
                <a14:useLocalDpi xmlns:a14="http://schemas.microsoft.com/office/drawing/2010/main" val="0"/>
              </a:ext>
            </a:extLst>
          </a:blip>
          <a:srcRect t="21457" b="21457"/>
          <a:stretch>
            <a:fillRect/>
          </a:stretch>
        </p:blipFill>
        <p:spPr bwMode="auto">
          <a:xfrm>
            <a:off x="-21166" y="-12699"/>
            <a:ext cx="12213167" cy="687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603252" y="376259"/>
            <a:ext cx="9072033" cy="461665"/>
          </a:xfrm>
          <a:prstGeom prst="rect">
            <a:avLst/>
          </a:prstGeom>
          <a:noFill/>
          <a:effectLst>
            <a:outerShdw blurRad="50800" dist="38100" dir="2700000" algn="tl" rotWithShape="0">
              <a:prstClr val="black">
                <a:alpha val="40000"/>
              </a:prstClr>
            </a:outerShdw>
          </a:effectLst>
        </p:spPr>
        <p:txBody>
          <a:bodyPr>
            <a:spAutoFit/>
          </a:bodyPr>
          <a:lstStyle>
            <a:lvl1pPr>
              <a:defRPr sz="2000">
                <a:solidFill>
                  <a:srgbClr val="191919"/>
                </a:solidFill>
                <a:latin typeface="HelvNeue Light for IBM"/>
              </a:defRPr>
            </a:lvl1pPr>
            <a:lvl2pPr marL="742950" indent="-285750">
              <a:defRPr sz="2000">
                <a:solidFill>
                  <a:srgbClr val="191919"/>
                </a:solidFill>
                <a:latin typeface="HelvNeue Light for IBM"/>
              </a:defRPr>
            </a:lvl2pPr>
            <a:lvl3pPr marL="1143000" indent="-228600">
              <a:defRPr sz="2000">
                <a:solidFill>
                  <a:srgbClr val="191919"/>
                </a:solidFill>
                <a:latin typeface="HelvNeue Light for IBM"/>
              </a:defRPr>
            </a:lvl3pPr>
            <a:lvl4pPr marL="1600200" indent="-228600">
              <a:defRPr sz="2000">
                <a:solidFill>
                  <a:srgbClr val="191919"/>
                </a:solidFill>
                <a:latin typeface="HelvNeue Light for IBM"/>
              </a:defRPr>
            </a:lvl4pPr>
            <a:lvl5pPr marL="2057400" indent="-228600">
              <a:defRPr sz="2000">
                <a:solidFill>
                  <a:srgbClr val="191919"/>
                </a:solidFill>
                <a:latin typeface="HelvNeue Light for IBM"/>
              </a:defRPr>
            </a:lvl5pPr>
            <a:lvl6pPr marL="2514600" indent="-228600" eaLnBrk="0" fontAlgn="base" hangingPunct="0">
              <a:spcBef>
                <a:spcPct val="0"/>
              </a:spcBef>
              <a:spcAft>
                <a:spcPct val="0"/>
              </a:spcAft>
              <a:defRPr sz="2000">
                <a:solidFill>
                  <a:srgbClr val="191919"/>
                </a:solidFill>
                <a:latin typeface="HelvNeue Light for IBM"/>
              </a:defRPr>
            </a:lvl6pPr>
            <a:lvl7pPr marL="2971800" indent="-228600" eaLnBrk="0" fontAlgn="base" hangingPunct="0">
              <a:spcBef>
                <a:spcPct val="0"/>
              </a:spcBef>
              <a:spcAft>
                <a:spcPct val="0"/>
              </a:spcAft>
              <a:defRPr sz="2000">
                <a:solidFill>
                  <a:srgbClr val="191919"/>
                </a:solidFill>
                <a:latin typeface="HelvNeue Light for IBM"/>
              </a:defRPr>
            </a:lvl7pPr>
            <a:lvl8pPr marL="3429000" indent="-228600" eaLnBrk="0" fontAlgn="base" hangingPunct="0">
              <a:spcBef>
                <a:spcPct val="0"/>
              </a:spcBef>
              <a:spcAft>
                <a:spcPct val="0"/>
              </a:spcAft>
              <a:defRPr sz="2000">
                <a:solidFill>
                  <a:srgbClr val="191919"/>
                </a:solidFill>
                <a:latin typeface="HelvNeue Light for IBM"/>
              </a:defRPr>
            </a:lvl8pPr>
            <a:lvl9pPr marL="3886200" indent="-228600" eaLnBrk="0" fontAlgn="base" hangingPunct="0">
              <a:spcBef>
                <a:spcPct val="0"/>
              </a:spcBef>
              <a:spcAft>
                <a:spcPct val="0"/>
              </a:spcAft>
              <a:defRPr sz="2000">
                <a:solidFill>
                  <a:srgbClr val="191919"/>
                </a:solidFill>
                <a:latin typeface="HelvNeue Light for IBM"/>
              </a:defRPr>
            </a:lvl9pPr>
          </a:lstStyle>
          <a:p>
            <a:pPr>
              <a:defRPr/>
            </a:pPr>
            <a:r>
              <a:rPr lang="en-US" altLang="en-US" sz="2400" dirty="0">
                <a:solidFill>
                  <a:schemeClr val="tx1"/>
                </a:solidFill>
                <a:latin typeface="Lubalin Demi for IBM" panose="02060703020205020404" pitchFamily="18" charset="0"/>
                <a:ea typeface="微软雅黑" panose="020B0503020204020204" pitchFamily="34" charset="-122"/>
                <a:cs typeface="+mn-cs"/>
              </a:rPr>
              <a:t>IBM</a:t>
            </a:r>
            <a:r>
              <a:rPr lang="zh-CN" altLang="en-US" sz="2400" dirty="0">
                <a:solidFill>
                  <a:schemeClr val="tx1"/>
                </a:solidFill>
                <a:latin typeface="Lubalin Demi for IBM" panose="02060703020205020404" pitchFamily="18" charset="0"/>
                <a:ea typeface="微软雅黑" panose="020B0503020204020204" pitchFamily="34" charset="-122"/>
                <a:cs typeface="+mn-cs"/>
              </a:rPr>
              <a:t>（中国）系统中心区块</a:t>
            </a:r>
            <a:r>
              <a:rPr lang="zh-CN" altLang="en-US" sz="2400" dirty="0" smtClean="0">
                <a:solidFill>
                  <a:schemeClr val="tx1"/>
                </a:solidFill>
                <a:latin typeface="Lubalin Demi for IBM" panose="02060703020205020404" pitchFamily="18" charset="0"/>
                <a:ea typeface="微软雅黑" panose="020B0503020204020204" pitchFamily="34" charset="-122"/>
                <a:cs typeface="+mn-cs"/>
              </a:rPr>
              <a:t>链云</a:t>
            </a:r>
            <a:r>
              <a:rPr lang="zh-CN" altLang="en-US" sz="2400" dirty="0">
                <a:solidFill>
                  <a:schemeClr val="tx1"/>
                </a:solidFill>
                <a:latin typeface="Lubalin Demi for IBM" panose="02060703020205020404" pitchFamily="18" charset="0"/>
                <a:ea typeface="微软雅黑" panose="020B0503020204020204" pitchFamily="34" charset="-122"/>
                <a:cs typeface="+mn-cs"/>
              </a:rPr>
              <a:t>平台</a:t>
            </a:r>
          </a:p>
        </p:txBody>
      </p:sp>
      <p:sp>
        <p:nvSpPr>
          <p:cNvPr id="9" name="Content Placeholder 2"/>
          <p:cNvSpPr txBox="1">
            <a:spLocks/>
          </p:cNvSpPr>
          <p:nvPr/>
        </p:nvSpPr>
        <p:spPr>
          <a:xfrm>
            <a:off x="603252" y="1217084"/>
            <a:ext cx="11256433" cy="3687425"/>
          </a:xfrm>
          <a:prstGeom prst="rect">
            <a:avLst/>
          </a:prstGeom>
          <a:solidFill>
            <a:schemeClr val="accent1">
              <a:lumMod val="20000"/>
              <a:lumOff val="80000"/>
              <a:alpha val="50000"/>
            </a:schemeClr>
          </a:solidFill>
        </p:spPr>
        <p:txBody>
          <a:bodyPr/>
          <a:lstStyle>
            <a:lvl1pPr marL="173038" indent="-173038">
              <a:buClr>
                <a:srgbClr val="6D6E70"/>
              </a:buClr>
              <a:buSzPct val="90000"/>
              <a:buFont typeface="Wingdings" panose="05000000000000000000" pitchFamily="2" charset="2"/>
              <a:buChar char="§"/>
              <a:defRPr sz="2400">
                <a:solidFill>
                  <a:srgbClr val="1C1C1C"/>
                </a:solidFill>
                <a:latin typeface="Calibri Light" panose="020F0302020204030204" pitchFamily="34" charset="0"/>
                <a:cs typeface="Arial" panose="020B0604020202020204" pitchFamily="34" charset="0"/>
              </a:defRPr>
            </a:lvl1pPr>
            <a:lvl2pPr marL="509588" indent="-163513">
              <a:buClr>
                <a:srgbClr val="6D6E70"/>
              </a:buClr>
              <a:buSzPct val="90000"/>
              <a:buFont typeface="Arial" panose="020B0604020202020204" pitchFamily="34" charset="0"/>
              <a:buChar char="–"/>
              <a:defRPr sz="2000">
                <a:solidFill>
                  <a:srgbClr val="1C1C1C"/>
                </a:solidFill>
                <a:latin typeface="Calibri Light" panose="020F0302020204030204" pitchFamily="34" charset="0"/>
                <a:cs typeface="Arial" panose="020B0604020202020204" pitchFamily="34" charset="0"/>
              </a:defRPr>
            </a:lvl2pPr>
            <a:lvl3pPr marL="855663" indent="-173038">
              <a:buClr>
                <a:srgbClr val="6D6E70"/>
              </a:buClr>
              <a:buSzPct val="90000"/>
              <a:buFont typeface="Arial" panose="020B0604020202020204" pitchFamily="34" charset="0"/>
              <a:buChar char="•"/>
              <a:defRPr>
                <a:solidFill>
                  <a:srgbClr val="1C1C1C"/>
                </a:solidFill>
                <a:latin typeface="Calibri Light" panose="020F0302020204030204" pitchFamily="34" charset="0"/>
                <a:cs typeface="Arial" panose="020B0604020202020204" pitchFamily="34" charset="0"/>
              </a:defRPr>
            </a:lvl3pPr>
            <a:lvl4pPr marL="1203325" indent="-173038">
              <a:buClr>
                <a:srgbClr val="6D6E70"/>
              </a:buClr>
              <a:buFont typeface="Arial" panose="020B0604020202020204" pitchFamily="34" charset="0"/>
              <a:buChar char="◦"/>
              <a:defRPr sz="1600">
                <a:solidFill>
                  <a:srgbClr val="1C1C1C"/>
                </a:solidFill>
                <a:latin typeface="Calibri Light" panose="020F0302020204030204" pitchFamily="34" charset="0"/>
                <a:cs typeface="Arial" panose="020B0604020202020204" pitchFamily="34" charset="0"/>
              </a:defRPr>
            </a:lvl4pPr>
            <a:lvl5pPr marL="1539875" indent="-163513">
              <a:spcBef>
                <a:spcPct val="20000"/>
              </a:spcBef>
              <a:buClr>
                <a:srgbClr val="A6A6A6"/>
              </a:buClr>
              <a:buFont typeface="Arial" panose="020B0604020202020204" pitchFamily="34" charset="0"/>
              <a:buChar char="▫"/>
              <a:defRPr sz="1400">
                <a:solidFill>
                  <a:srgbClr val="1C1C1C"/>
                </a:solidFill>
                <a:latin typeface="Calibri Light" panose="020F0302020204030204" pitchFamily="34" charset="0"/>
                <a:cs typeface="Arial" panose="020B0604020202020204" pitchFamily="34" charset="0"/>
              </a:defRPr>
            </a:lvl5pPr>
            <a:lvl6pPr marL="1997075" indent="-163513" eaLnBrk="0" fontAlgn="base" hangingPunct="0">
              <a:spcBef>
                <a:spcPct val="20000"/>
              </a:spcBef>
              <a:spcAft>
                <a:spcPct val="0"/>
              </a:spcAft>
              <a:buClr>
                <a:srgbClr val="A6A6A6"/>
              </a:buClr>
              <a:buFont typeface="Arial" panose="020B0604020202020204" pitchFamily="34" charset="0"/>
              <a:buChar char="▫"/>
              <a:defRPr sz="1400">
                <a:solidFill>
                  <a:srgbClr val="1C1C1C"/>
                </a:solidFill>
                <a:latin typeface="Calibri Light" panose="020F0302020204030204" pitchFamily="34" charset="0"/>
                <a:cs typeface="Arial" panose="020B0604020202020204" pitchFamily="34" charset="0"/>
              </a:defRPr>
            </a:lvl6pPr>
            <a:lvl7pPr marL="2454275" indent="-163513" eaLnBrk="0" fontAlgn="base" hangingPunct="0">
              <a:spcBef>
                <a:spcPct val="20000"/>
              </a:spcBef>
              <a:spcAft>
                <a:spcPct val="0"/>
              </a:spcAft>
              <a:buClr>
                <a:srgbClr val="A6A6A6"/>
              </a:buClr>
              <a:buFont typeface="Arial" panose="020B0604020202020204" pitchFamily="34" charset="0"/>
              <a:buChar char="▫"/>
              <a:defRPr sz="1400">
                <a:solidFill>
                  <a:srgbClr val="1C1C1C"/>
                </a:solidFill>
                <a:latin typeface="Calibri Light" panose="020F0302020204030204" pitchFamily="34" charset="0"/>
                <a:cs typeface="Arial" panose="020B0604020202020204" pitchFamily="34" charset="0"/>
              </a:defRPr>
            </a:lvl7pPr>
            <a:lvl8pPr marL="2911475" indent="-163513" eaLnBrk="0" fontAlgn="base" hangingPunct="0">
              <a:spcBef>
                <a:spcPct val="20000"/>
              </a:spcBef>
              <a:spcAft>
                <a:spcPct val="0"/>
              </a:spcAft>
              <a:buClr>
                <a:srgbClr val="A6A6A6"/>
              </a:buClr>
              <a:buFont typeface="Arial" panose="020B0604020202020204" pitchFamily="34" charset="0"/>
              <a:buChar char="▫"/>
              <a:defRPr sz="1400">
                <a:solidFill>
                  <a:srgbClr val="1C1C1C"/>
                </a:solidFill>
                <a:latin typeface="Calibri Light" panose="020F0302020204030204" pitchFamily="34" charset="0"/>
                <a:cs typeface="Arial" panose="020B0604020202020204" pitchFamily="34" charset="0"/>
              </a:defRPr>
            </a:lvl8pPr>
            <a:lvl9pPr marL="3368675" indent="-163513" eaLnBrk="0" fontAlgn="base" hangingPunct="0">
              <a:spcBef>
                <a:spcPct val="20000"/>
              </a:spcBef>
              <a:spcAft>
                <a:spcPct val="0"/>
              </a:spcAft>
              <a:buClr>
                <a:srgbClr val="A6A6A6"/>
              </a:buClr>
              <a:buFont typeface="Arial" panose="020B0604020202020204" pitchFamily="34" charset="0"/>
              <a:buChar char="▫"/>
              <a:defRPr sz="1400">
                <a:solidFill>
                  <a:srgbClr val="1C1C1C"/>
                </a:solidFill>
                <a:latin typeface="Calibri Light" panose="020F0302020204030204" pitchFamily="34" charset="0"/>
                <a:cs typeface="Arial" panose="020B0604020202020204" pitchFamily="34" charset="0"/>
              </a:defRPr>
            </a:lvl9pPr>
          </a:lstStyle>
          <a:p>
            <a:pPr eaLnBrk="1" hangingPunct="1">
              <a:spcBef>
                <a:spcPct val="50000"/>
              </a:spcBef>
              <a:buClr>
                <a:schemeClr val="tx1"/>
              </a:buClr>
              <a:buSzTx/>
              <a:defRPr/>
            </a:pPr>
            <a:r>
              <a:rPr lang="en-US" altLang="zh-CN" sz="1600" dirty="0">
                <a:solidFill>
                  <a:schemeClr val="tx1"/>
                </a:solidFill>
                <a:ea typeface="宋体" panose="02010600030101010101" pitchFamily="2" charset="-122"/>
              </a:rPr>
              <a:t>IBM</a:t>
            </a:r>
            <a:r>
              <a:rPr lang="zh-CN" altLang="en-US" sz="1600" dirty="0">
                <a:solidFill>
                  <a:schemeClr val="tx1"/>
                </a:solidFill>
                <a:ea typeface="宋体" panose="02010600030101010101" pitchFamily="2" charset="-122"/>
              </a:rPr>
              <a:t>中国系统中心是 </a:t>
            </a:r>
            <a:r>
              <a:rPr lang="en-US" altLang="zh-CN" sz="1600" dirty="0">
                <a:solidFill>
                  <a:schemeClr val="tx1"/>
                </a:solidFill>
                <a:ea typeface="宋体" panose="02010600030101010101" pitchFamily="2" charset="-122"/>
              </a:rPr>
              <a:t>IBM </a:t>
            </a:r>
            <a:r>
              <a:rPr lang="zh-CN" altLang="en-US" sz="1600" dirty="0">
                <a:solidFill>
                  <a:schemeClr val="tx1"/>
                </a:solidFill>
                <a:ea typeface="宋体" panose="02010600030101010101" pitchFamily="2" charset="-122"/>
              </a:rPr>
              <a:t>全球五大高端</a:t>
            </a:r>
            <a:r>
              <a:rPr lang="en-US" altLang="zh-CN" sz="1600" dirty="0">
                <a:solidFill>
                  <a:schemeClr val="tx1"/>
                </a:solidFill>
                <a:ea typeface="宋体" panose="02010600030101010101" pitchFamily="2" charset="-122"/>
              </a:rPr>
              <a:t>(</a:t>
            </a:r>
            <a:r>
              <a:rPr lang="zh-CN" altLang="en-US" sz="1600" dirty="0">
                <a:solidFill>
                  <a:schemeClr val="tx1"/>
                </a:solidFill>
                <a:ea typeface="宋体" panose="02010600030101010101" pitchFamily="2" charset="-122"/>
              </a:rPr>
              <a:t>包括 </a:t>
            </a:r>
            <a:r>
              <a:rPr lang="en-US" altLang="zh-CN" sz="1600" dirty="0">
                <a:solidFill>
                  <a:schemeClr val="tx1"/>
                </a:solidFill>
                <a:ea typeface="宋体" panose="02010600030101010101" pitchFamily="2" charset="-122"/>
              </a:rPr>
              <a:t>IBM z Systems)</a:t>
            </a:r>
            <a:r>
              <a:rPr lang="zh-CN" altLang="en-US" sz="1600" dirty="0">
                <a:solidFill>
                  <a:schemeClr val="tx1"/>
                </a:solidFill>
                <a:ea typeface="宋体" panose="02010600030101010101" pitchFamily="2" charset="-122"/>
              </a:rPr>
              <a:t>测试中心之一，更是亚太地区第一家负责提供系统测试、参观访问、技术交流论坛等多项技术支持活动的中心。 </a:t>
            </a:r>
          </a:p>
          <a:p>
            <a:pPr eaLnBrk="1" hangingPunct="1">
              <a:spcBef>
                <a:spcPct val="50000"/>
              </a:spcBef>
              <a:buClr>
                <a:schemeClr val="tx1"/>
              </a:buClr>
              <a:buSzTx/>
              <a:defRPr/>
            </a:pPr>
            <a:r>
              <a:rPr lang="zh-CN" altLang="en-US" sz="1600" dirty="0">
                <a:solidFill>
                  <a:schemeClr val="tx1"/>
                </a:solidFill>
                <a:ea typeface="宋体" panose="02010600030101010101" pitchFamily="2" charset="-122"/>
              </a:rPr>
              <a:t>目前，</a:t>
            </a:r>
            <a:r>
              <a:rPr lang="en-US" altLang="zh-CN" sz="1600" dirty="0">
                <a:solidFill>
                  <a:schemeClr val="tx1"/>
                </a:solidFill>
                <a:ea typeface="宋体" panose="02010600030101010101" pitchFamily="2" charset="-122"/>
              </a:rPr>
              <a:t>IBM</a:t>
            </a:r>
            <a:r>
              <a:rPr lang="zh-CN" altLang="en-US" sz="1600" dirty="0">
                <a:solidFill>
                  <a:schemeClr val="tx1"/>
                </a:solidFill>
                <a:ea typeface="宋体" panose="02010600030101010101" pitchFamily="2" charset="-122"/>
              </a:rPr>
              <a:t>中国系统中心已经搭建了基于高性能云平台的</a:t>
            </a:r>
            <a:r>
              <a:rPr lang="en-US" altLang="zh-CN" sz="1600" dirty="0">
                <a:solidFill>
                  <a:schemeClr val="tx1"/>
                </a:solidFill>
                <a:ea typeface="宋体" panose="02010600030101010101" pitchFamily="2" charset="-122"/>
              </a:rPr>
              <a:t>IBM </a:t>
            </a:r>
            <a:r>
              <a:rPr lang="en-US" altLang="zh-CN" sz="1600" dirty="0" err="1">
                <a:solidFill>
                  <a:schemeClr val="tx1"/>
                </a:solidFill>
                <a:ea typeface="宋体" panose="02010600030101010101" pitchFamily="2" charset="-122"/>
              </a:rPr>
              <a:t>LinuxONE</a:t>
            </a:r>
            <a:r>
              <a:rPr lang="zh-CN" altLang="en-US" sz="1600" dirty="0">
                <a:solidFill>
                  <a:schemeClr val="tx1"/>
                </a:solidFill>
                <a:ea typeface="宋体" panose="02010600030101010101" pitchFamily="2" charset="-122"/>
              </a:rPr>
              <a:t>区块链环境，实现功能如下：</a:t>
            </a:r>
          </a:p>
          <a:p>
            <a:pPr lvl="1">
              <a:spcBef>
                <a:spcPts val="600"/>
              </a:spcBef>
              <a:buClr>
                <a:schemeClr val="tx1"/>
              </a:buClr>
              <a:buSzTx/>
              <a:defRPr/>
            </a:pPr>
            <a:r>
              <a:rPr lang="zh-CN" altLang="en-US" sz="1600" dirty="0">
                <a:solidFill>
                  <a:schemeClr val="tx1"/>
                </a:solidFill>
                <a:ea typeface="宋体" panose="02010600030101010101" pitchFamily="2" charset="-122"/>
              </a:rPr>
              <a:t>新技术方案演示</a:t>
            </a:r>
          </a:p>
          <a:p>
            <a:pPr lvl="1">
              <a:spcBef>
                <a:spcPts val="600"/>
              </a:spcBef>
              <a:buClr>
                <a:schemeClr val="tx1"/>
              </a:buClr>
              <a:buSzTx/>
              <a:buNone/>
              <a:defRPr/>
            </a:pPr>
            <a:r>
              <a:rPr lang="en-US" altLang="zh-CN" sz="1600" dirty="0">
                <a:solidFill>
                  <a:schemeClr val="tx1"/>
                </a:solidFill>
                <a:ea typeface="宋体" panose="02010600030101010101" pitchFamily="2" charset="-122"/>
              </a:rPr>
              <a:t>	</a:t>
            </a:r>
            <a:r>
              <a:rPr lang="zh-CN" altLang="en-US" sz="1600" dirty="0">
                <a:solidFill>
                  <a:schemeClr val="tx1"/>
                </a:solidFill>
                <a:ea typeface="宋体" panose="02010600030101010101" pitchFamily="2" charset="-122"/>
              </a:rPr>
              <a:t>通过多媒体方式演示，使客户全方位了解</a:t>
            </a:r>
            <a:r>
              <a:rPr lang="en-US" altLang="zh-CN" sz="1600" dirty="0">
                <a:solidFill>
                  <a:schemeClr val="tx1"/>
                </a:solidFill>
                <a:ea typeface="宋体" panose="02010600030101010101" pitchFamily="2" charset="-122"/>
              </a:rPr>
              <a:t>IBM</a:t>
            </a:r>
            <a:r>
              <a:rPr lang="zh-CN" altLang="en-US" sz="1600" dirty="0">
                <a:solidFill>
                  <a:schemeClr val="tx1"/>
                </a:solidFill>
                <a:ea typeface="宋体" panose="02010600030101010101" pitchFamily="2" charset="-122"/>
              </a:rPr>
              <a:t>区块链的产品信息，竞争优势信息和解决方案信息，从而帮助客户进行更加全面和前瞻性的 </a:t>
            </a:r>
            <a:r>
              <a:rPr lang="en-US" altLang="zh-CN" sz="1600" dirty="0">
                <a:solidFill>
                  <a:schemeClr val="tx1"/>
                </a:solidFill>
                <a:ea typeface="宋体" panose="02010600030101010101" pitchFamily="2" charset="-122"/>
              </a:rPr>
              <a:t>IT </a:t>
            </a:r>
            <a:r>
              <a:rPr lang="zh-CN" altLang="en-US" sz="1600" dirty="0">
                <a:solidFill>
                  <a:schemeClr val="tx1"/>
                </a:solidFill>
                <a:ea typeface="宋体" panose="02010600030101010101" pitchFamily="2" charset="-122"/>
              </a:rPr>
              <a:t>投资决策，加强客户对</a:t>
            </a:r>
            <a:r>
              <a:rPr lang="en-US" altLang="zh-CN" sz="1600" dirty="0">
                <a:solidFill>
                  <a:schemeClr val="tx1"/>
                </a:solidFill>
                <a:ea typeface="宋体" panose="02010600030101010101" pitchFamily="2" charset="-122"/>
              </a:rPr>
              <a:t>IBM</a:t>
            </a:r>
            <a:r>
              <a:rPr lang="zh-CN" altLang="en-US" sz="1600" dirty="0">
                <a:solidFill>
                  <a:schemeClr val="tx1"/>
                </a:solidFill>
                <a:ea typeface="宋体" panose="02010600030101010101" pitchFamily="2" charset="-122"/>
              </a:rPr>
              <a:t>区块链技术方案和强大能力的了解和信任。</a:t>
            </a:r>
          </a:p>
          <a:p>
            <a:pPr lvl="1">
              <a:spcBef>
                <a:spcPts val="600"/>
              </a:spcBef>
              <a:buClr>
                <a:schemeClr val="tx1"/>
              </a:buClr>
              <a:buSzTx/>
              <a:defRPr/>
            </a:pPr>
            <a:r>
              <a:rPr lang="zh-CN" altLang="en-US" sz="1600" dirty="0">
                <a:solidFill>
                  <a:schemeClr val="tx1"/>
                </a:solidFill>
                <a:ea typeface="宋体" panose="02010600030101010101" pitchFamily="2" charset="-122"/>
              </a:rPr>
              <a:t>概念原型验证</a:t>
            </a:r>
          </a:p>
          <a:p>
            <a:pPr lvl="1">
              <a:spcBef>
                <a:spcPts val="600"/>
              </a:spcBef>
              <a:buClr>
                <a:schemeClr val="tx1"/>
              </a:buClr>
              <a:buSzTx/>
              <a:buNone/>
              <a:defRPr/>
            </a:pPr>
            <a:r>
              <a:rPr lang="en-US" altLang="zh-CN" sz="1600" dirty="0">
                <a:solidFill>
                  <a:schemeClr val="tx1"/>
                </a:solidFill>
                <a:ea typeface="宋体" panose="02010600030101010101" pitchFamily="2" charset="-122"/>
              </a:rPr>
              <a:t>	</a:t>
            </a:r>
            <a:r>
              <a:rPr lang="zh-CN" altLang="en-US" sz="1600" dirty="0">
                <a:solidFill>
                  <a:schemeClr val="tx1"/>
                </a:solidFill>
                <a:ea typeface="宋体" panose="02010600030101010101" pitchFamily="2" charset="-122"/>
              </a:rPr>
              <a:t>针对客户具体需求量身定制，部署相应的软件、硬件环境，快速、有效地检验 </a:t>
            </a:r>
            <a:r>
              <a:rPr lang="en-US" altLang="zh-CN" sz="1600" dirty="0">
                <a:solidFill>
                  <a:schemeClr val="tx1"/>
                </a:solidFill>
                <a:ea typeface="宋体" panose="02010600030101010101" pitchFamily="2" charset="-122"/>
              </a:rPr>
              <a:t>IBM </a:t>
            </a:r>
            <a:r>
              <a:rPr lang="zh-CN" altLang="en-US" sz="1600" dirty="0">
                <a:solidFill>
                  <a:schemeClr val="tx1"/>
                </a:solidFill>
                <a:ea typeface="宋体" panose="02010600030101010101" pitchFamily="2" charset="-122"/>
              </a:rPr>
              <a:t>方案总体架构和关键功能的可行性，提前发现和解决潜在的问题，降低风险。</a:t>
            </a:r>
          </a:p>
          <a:p>
            <a:pPr lvl="1">
              <a:spcBef>
                <a:spcPts val="600"/>
              </a:spcBef>
              <a:buClr>
                <a:schemeClr val="tx1"/>
              </a:buClr>
              <a:buSzTx/>
              <a:defRPr/>
            </a:pPr>
            <a:r>
              <a:rPr lang="zh-CN" altLang="en-US" sz="1600" dirty="0">
                <a:solidFill>
                  <a:schemeClr val="tx1"/>
                </a:solidFill>
                <a:ea typeface="宋体" panose="02010600030101010101" pitchFamily="2" charset="-122"/>
              </a:rPr>
              <a:t>性能指标测试</a:t>
            </a:r>
          </a:p>
          <a:p>
            <a:pPr lvl="1">
              <a:spcBef>
                <a:spcPts val="600"/>
              </a:spcBef>
              <a:buClr>
                <a:schemeClr val="tx1"/>
              </a:buClr>
              <a:buSzTx/>
              <a:buNone/>
              <a:defRPr/>
            </a:pPr>
            <a:r>
              <a:rPr lang="en-US" altLang="zh-CN" sz="1600" dirty="0">
                <a:solidFill>
                  <a:schemeClr val="tx1"/>
                </a:solidFill>
                <a:ea typeface="宋体" panose="02010600030101010101" pitchFamily="2" charset="-122"/>
              </a:rPr>
              <a:t>	</a:t>
            </a:r>
            <a:r>
              <a:rPr lang="zh-CN" altLang="en-US" sz="1600" dirty="0">
                <a:solidFill>
                  <a:schemeClr val="tx1"/>
                </a:solidFill>
                <a:ea typeface="宋体" panose="02010600030101010101" pitchFamily="2" charset="-122"/>
              </a:rPr>
              <a:t>依据客户的需求提供有关的性能测试，在所要求的配置上运行客户应用，帮助分析影响性能的可能系统架构、软硬件能力等因素</a:t>
            </a:r>
            <a:r>
              <a:rPr lang="en-US" altLang="zh-CN" sz="1600" dirty="0">
                <a:solidFill>
                  <a:schemeClr val="tx1"/>
                </a:solidFill>
                <a:ea typeface="宋体" panose="02010600030101010101" pitchFamily="2" charset="-122"/>
              </a:rPr>
              <a:t>,</a:t>
            </a:r>
            <a:r>
              <a:rPr lang="zh-CN" altLang="en-US" sz="1600" dirty="0">
                <a:solidFill>
                  <a:schemeClr val="tx1"/>
                </a:solidFill>
                <a:ea typeface="宋体" panose="02010600030101010101" pitchFamily="2" charset="-122"/>
              </a:rPr>
              <a:t>及扩展性相关问题。</a:t>
            </a:r>
            <a:endParaRPr lang="en-US" altLang="en-US" sz="1600" dirty="0">
              <a:solidFill>
                <a:schemeClr val="tx1"/>
              </a:solidFill>
            </a:endParaRPr>
          </a:p>
        </p:txBody>
      </p:sp>
      <p:pic>
        <p:nvPicPr>
          <p:cNvPr id="53253"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26167" y="5016500"/>
            <a:ext cx="2226733" cy="1483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4"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571317" y="5016500"/>
            <a:ext cx="2173816" cy="1483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5" name="Picture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796367" y="5016500"/>
            <a:ext cx="2216151" cy="1483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38862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4407" t="15831" r="5747" b="6781"/>
          <a:stretch/>
        </p:blipFill>
        <p:spPr>
          <a:xfrm>
            <a:off x="537328" y="1085710"/>
            <a:ext cx="10953947" cy="5307293"/>
          </a:xfrm>
          <a:prstGeom prst="rect">
            <a:avLst/>
          </a:prstGeom>
          <a:effectLst>
            <a:outerShdw blurRad="533400" dist="203200" dir="5400000" algn="t" rotWithShape="0">
              <a:prstClr val="black">
                <a:alpha val="40000"/>
              </a:prstClr>
            </a:outerShdw>
          </a:effectLst>
        </p:spPr>
      </p:pic>
      <p:sp>
        <p:nvSpPr>
          <p:cNvPr id="7" name="矩形 6"/>
          <p:cNvSpPr/>
          <p:nvPr/>
        </p:nvSpPr>
        <p:spPr>
          <a:xfrm>
            <a:off x="537329" y="1085709"/>
            <a:ext cx="10953946" cy="530729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0" y="0"/>
            <a:ext cx="12192000" cy="620713"/>
          </a:xfrm>
          <a:prstGeom prst="rect">
            <a:avLst/>
          </a:prstGeom>
          <a:solidFill>
            <a:srgbClr val="00A7E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Lubalin Demi for IBM" panose="02060703020205020404" pitchFamily="18" charset="0"/>
                <a:ea typeface="微软雅黑" panose="020B0503020204020204" pitchFamily="34" charset="-122"/>
              </a:rPr>
              <a:t>区块链即服</a:t>
            </a:r>
            <a:r>
              <a:rPr lang="zh-CN" altLang="en-US" sz="2400" dirty="0" smtClean="0">
                <a:latin typeface="Lubalin Demi for IBM" panose="02060703020205020404" pitchFamily="18" charset="0"/>
                <a:ea typeface="微软雅黑" panose="020B0503020204020204" pitchFamily="34" charset="-122"/>
              </a:rPr>
              <a:t>务“</a:t>
            </a:r>
            <a:r>
              <a:rPr lang="en-US" altLang="zh-CN" sz="2400" dirty="0" smtClean="0">
                <a:latin typeface="Lubalin Demi for IBM" panose="02060703020205020404" pitchFamily="18" charset="0"/>
                <a:ea typeface="微软雅黑" panose="020B0503020204020204" pitchFamily="34" charset="-122"/>
              </a:rPr>
              <a:t>BaaS</a:t>
            </a:r>
            <a:r>
              <a:rPr lang="zh-CN" altLang="en-US" sz="2400" dirty="0" smtClean="0">
                <a:latin typeface="Lubalin Demi for IBM" panose="02060703020205020404" pitchFamily="18" charset="0"/>
                <a:ea typeface="微软雅黑" panose="020B0503020204020204" pitchFamily="34" charset="-122"/>
              </a:rPr>
              <a:t>”</a:t>
            </a:r>
            <a:r>
              <a:rPr lang="en-US" altLang="zh-CN" sz="2400" dirty="0" smtClean="0">
                <a:latin typeface="Lubalin Demi for IBM" panose="02060703020205020404" pitchFamily="18" charset="0"/>
                <a:ea typeface="微软雅黑" panose="020B0503020204020204" pitchFamily="34" charset="-122"/>
              </a:rPr>
              <a:t>(</a:t>
            </a:r>
            <a:r>
              <a:rPr lang="en-US" altLang="zh-CN" sz="2400" dirty="0">
                <a:latin typeface="Lubalin Demi for IBM" panose="02060703020205020404" pitchFamily="18" charset="0"/>
                <a:ea typeface="微软雅黑" panose="020B0503020204020204" pitchFamily="34" charset="-122"/>
              </a:rPr>
              <a:t>Blockchain as a Service)</a:t>
            </a:r>
          </a:p>
        </p:txBody>
      </p:sp>
      <p:pic>
        <p:nvPicPr>
          <p:cNvPr id="8" name="图片 3"/>
          <p:cNvPicPr>
            <a:picLocks noChangeAspect="1"/>
          </p:cNvPicPr>
          <p:nvPr/>
        </p:nvPicPr>
        <p:blipFill>
          <a:blip r:embed="rId5">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833778" y="1229343"/>
            <a:ext cx="10361045" cy="5020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6"/>
          <a:stretch>
            <a:fillRect/>
          </a:stretch>
        </p:blipFill>
        <p:spPr>
          <a:xfrm>
            <a:off x="1934923" y="3149600"/>
            <a:ext cx="2019300" cy="558800"/>
          </a:xfrm>
          <a:prstGeom prst="rect">
            <a:avLst/>
          </a:prstGeom>
        </p:spPr>
      </p:pic>
    </p:spTree>
    <p:extLst>
      <p:ext uri="{BB962C8B-B14F-4D97-AF65-F5344CB8AC3E}">
        <p14:creationId xmlns:p14="http://schemas.microsoft.com/office/powerpoint/2010/main" val="3355875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485"/>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48546" y="1341138"/>
            <a:ext cx="7280580" cy="4421643"/>
          </a:xfrm>
          <a:prstGeom prst="rect">
            <a:avLst/>
          </a:prstGeom>
        </p:spPr>
      </p:pic>
      <p:sp>
        <p:nvSpPr>
          <p:cNvPr id="5" name="TextBox 4"/>
          <p:cNvSpPr txBox="1"/>
          <p:nvPr/>
        </p:nvSpPr>
        <p:spPr>
          <a:xfrm>
            <a:off x="461485" y="1341138"/>
            <a:ext cx="3878503" cy="4585871"/>
          </a:xfrm>
          <a:prstGeom prst="rect">
            <a:avLst/>
          </a:prstGeom>
          <a:noFill/>
        </p:spPr>
        <p:txBody>
          <a:bodyPr wrap="square" rtlCol="0">
            <a:spAutoFit/>
          </a:bodyPr>
          <a:lstStyle/>
          <a:p>
            <a:r>
              <a:rPr lang="en-US" altLang="zh-CN" dirty="0" err="1" smtClean="0">
                <a:solidFill>
                  <a:schemeClr val="bg1"/>
                </a:solidFill>
              </a:rPr>
              <a:t>Blockchain</a:t>
            </a:r>
            <a:r>
              <a:rPr lang="en-US" altLang="zh-CN" dirty="0" smtClean="0">
                <a:solidFill>
                  <a:schemeClr val="bg1"/>
                </a:solidFill>
              </a:rPr>
              <a:t> BP Highlight</a:t>
            </a:r>
          </a:p>
          <a:p>
            <a:endParaRPr lang="en-US" dirty="0" smtClean="0">
              <a:solidFill>
                <a:schemeClr val="bg1"/>
              </a:solidFill>
            </a:endParaRPr>
          </a:p>
          <a:p>
            <a:pPr indent="-285750">
              <a:buFont typeface="Wingdings" panose="05000000000000000000" pitchFamily="2" charset="2"/>
              <a:buChar char="Ø"/>
            </a:pPr>
            <a:r>
              <a:rPr lang="en-US" altLang="zh-TW" sz="1600" dirty="0" err="1" smtClean="0">
                <a:solidFill>
                  <a:srgbClr val="FFFF00"/>
                </a:solidFill>
                <a:latin typeface="微软雅黑" panose="020B0503020204020204" pitchFamily="34" charset="-122"/>
                <a:ea typeface="微软雅黑" panose="020B0503020204020204" pitchFamily="34" charset="-122"/>
              </a:rPr>
              <a:t>Wutong</a:t>
            </a:r>
            <a:r>
              <a:rPr lang="en-US" altLang="zh-TW" sz="1600" dirty="0" smtClean="0">
                <a:solidFill>
                  <a:srgbClr val="FFFF00"/>
                </a:solidFill>
                <a:latin typeface="微软雅黑" panose="020B0503020204020204" pitchFamily="34" charset="-122"/>
                <a:ea typeface="微软雅黑" panose="020B0503020204020204" pitchFamily="34" charset="-122"/>
              </a:rPr>
              <a:t> Tree</a:t>
            </a:r>
            <a:r>
              <a:rPr lang="zh-CN" altLang="en-US" sz="1600" dirty="0" smtClean="0">
                <a:solidFill>
                  <a:srgbClr val="FFFF00"/>
                </a:solidFill>
                <a:latin typeface="微软雅黑" panose="020B0503020204020204" pitchFamily="34" charset="-122"/>
                <a:ea typeface="微软雅黑" panose="020B0503020204020204" pitchFamily="34" charset="-122"/>
              </a:rPr>
              <a:t>（</a:t>
            </a:r>
            <a:r>
              <a:rPr lang="zh-TW" altLang="en-US" sz="1600" dirty="0" smtClean="0">
                <a:solidFill>
                  <a:srgbClr val="FFFF00"/>
                </a:solidFill>
                <a:latin typeface="微软雅黑" panose="020B0503020204020204" pitchFamily="34" charset="-122"/>
                <a:ea typeface="微软雅黑" panose="020B0503020204020204" pitchFamily="34" charset="-122"/>
              </a:rPr>
              <a:t>云</a:t>
            </a:r>
            <a:r>
              <a:rPr lang="zh-TW" altLang="en-US" sz="1600" dirty="0">
                <a:solidFill>
                  <a:srgbClr val="FFFF00"/>
                </a:solidFill>
                <a:latin typeface="微软雅黑" panose="020B0503020204020204" pitchFamily="34" charset="-122"/>
                <a:ea typeface="微软雅黑" panose="020B0503020204020204" pitchFamily="34" charset="-122"/>
              </a:rPr>
              <a:t>图科</a:t>
            </a:r>
            <a:r>
              <a:rPr lang="zh-TW" altLang="en-US" sz="1600" dirty="0" smtClean="0">
                <a:solidFill>
                  <a:srgbClr val="FFFF00"/>
                </a:solidFill>
                <a:latin typeface="微软雅黑" panose="020B0503020204020204" pitchFamily="34" charset="-122"/>
                <a:ea typeface="微软雅黑" panose="020B0503020204020204" pitchFamily="34" charset="-122"/>
              </a:rPr>
              <a:t>瑞</a:t>
            </a:r>
            <a:r>
              <a:rPr lang="zh-CN" altLang="en-US" sz="1600" dirty="0">
                <a:solidFill>
                  <a:srgbClr val="FFFF00"/>
                </a:solidFill>
                <a:latin typeface="微软雅黑" panose="020B0503020204020204" pitchFamily="34" charset="-122"/>
                <a:ea typeface="微软雅黑" panose="020B0503020204020204" pitchFamily="34" charset="-122"/>
              </a:rPr>
              <a:t>）</a:t>
            </a:r>
            <a:r>
              <a:rPr lang="en-US" altLang="zh-TW" sz="1600" dirty="0" smtClean="0">
                <a:solidFill>
                  <a:srgbClr val="FFFF00"/>
                </a:solidFill>
                <a:latin typeface="微软雅黑" panose="020B0503020204020204" pitchFamily="34" charset="-122"/>
                <a:ea typeface="微软雅黑" panose="020B0503020204020204" pitchFamily="34" charset="-122"/>
              </a:rPr>
              <a:t> </a:t>
            </a:r>
            <a:r>
              <a:rPr lang="en-US" altLang="zh-TW" sz="1600" b="0" dirty="0">
                <a:solidFill>
                  <a:schemeClr val="bg1"/>
                </a:solidFill>
                <a:latin typeface="微软雅黑" panose="020B0503020204020204" pitchFamily="34" charset="-122"/>
                <a:ea typeface="微软雅黑" panose="020B0503020204020204" pitchFamily="34" charset="-122"/>
              </a:rPr>
              <a:t>is </a:t>
            </a:r>
            <a:r>
              <a:rPr lang="en-US" altLang="zh-TW" sz="1600" b="0" dirty="0" smtClean="0">
                <a:solidFill>
                  <a:schemeClr val="bg1"/>
                </a:solidFill>
                <a:latin typeface="微软雅黑" panose="020B0503020204020204" pitchFamily="34" charset="-122"/>
                <a:ea typeface="微软雅黑" panose="020B0503020204020204" pitchFamily="34" charset="-122"/>
              </a:rPr>
              <a:t>a </a:t>
            </a:r>
            <a:r>
              <a:rPr lang="en-US" altLang="zh-TW" sz="1600" b="0" dirty="0">
                <a:solidFill>
                  <a:schemeClr val="bg1"/>
                </a:solidFill>
                <a:latin typeface="微软雅黑" panose="020B0503020204020204" pitchFamily="34" charset="-122"/>
                <a:ea typeface="微软雅黑" panose="020B0503020204020204" pitchFamily="34" charset="-122"/>
              </a:rPr>
              <a:t>member of </a:t>
            </a:r>
            <a:r>
              <a:rPr lang="en-US" altLang="zh-TW" sz="1600" b="0" dirty="0" err="1" smtClean="0">
                <a:solidFill>
                  <a:schemeClr val="bg1"/>
                </a:solidFill>
                <a:latin typeface="微软雅黑" panose="020B0503020204020204" pitchFamily="34" charset="-122"/>
                <a:ea typeface="微软雅黑" panose="020B0503020204020204" pitchFamily="34" charset="-122"/>
              </a:rPr>
              <a:t>Hyperledger</a:t>
            </a:r>
            <a:r>
              <a:rPr lang="en-US" altLang="zh-TW" sz="1600" b="0" dirty="0" smtClean="0">
                <a:solidFill>
                  <a:schemeClr val="bg1"/>
                </a:solidFill>
                <a:latin typeface="微软雅黑" panose="020B0503020204020204" pitchFamily="34" charset="-122"/>
                <a:ea typeface="微软雅黑" panose="020B0503020204020204" pitchFamily="34" charset="-122"/>
              </a:rPr>
              <a:t> and they have been </a:t>
            </a:r>
            <a:r>
              <a:rPr lang="en-US" altLang="zh-TW" sz="1600" b="0" dirty="0">
                <a:solidFill>
                  <a:schemeClr val="bg1"/>
                </a:solidFill>
                <a:latin typeface="微软雅黑" panose="020B0503020204020204" pitchFamily="34" charset="-122"/>
                <a:ea typeface="微软雅黑" panose="020B0503020204020204" pitchFamily="34" charset="-122"/>
              </a:rPr>
              <a:t>focusing on provide professional services of internet finance, Innovation Financial tools etc. </a:t>
            </a:r>
            <a:endParaRPr lang="en-US" sz="1600" b="0" dirty="0">
              <a:solidFill>
                <a:schemeClr val="bg1"/>
              </a:solidFill>
              <a:latin typeface="微软雅黑" panose="020B0503020204020204" pitchFamily="34" charset="-122"/>
              <a:ea typeface="微软雅黑" panose="020B0503020204020204" pitchFamily="34" charset="-122"/>
            </a:endParaRPr>
          </a:p>
          <a:p>
            <a:pPr indent="-285750">
              <a:buFont typeface="Wingdings" panose="05000000000000000000" pitchFamily="2" charset="2"/>
              <a:buChar char="Ø"/>
            </a:pPr>
            <a:endParaRPr lang="en-US" sz="1600" b="0" dirty="0" smtClean="0">
              <a:solidFill>
                <a:schemeClr val="bg1"/>
              </a:solidFill>
              <a:latin typeface="微软雅黑" panose="020B0503020204020204" pitchFamily="34" charset="-122"/>
              <a:ea typeface="微软雅黑" panose="020B0503020204020204" pitchFamily="34" charset="-122"/>
            </a:endParaRPr>
          </a:p>
          <a:p>
            <a:pPr indent="-285750">
              <a:buFont typeface="Wingdings" panose="05000000000000000000" pitchFamily="2" charset="2"/>
              <a:buChar char="Ø"/>
            </a:pPr>
            <a:r>
              <a:rPr lang="en-US" altLang="zh-CN" sz="1600" b="0" dirty="0" err="1" smtClean="0">
                <a:solidFill>
                  <a:schemeClr val="bg1"/>
                </a:solidFill>
                <a:latin typeface="微软雅黑" panose="020B0503020204020204" pitchFamily="34" charset="-122"/>
                <a:ea typeface="微软雅黑" panose="020B0503020204020204" pitchFamily="34" charset="-122"/>
              </a:rPr>
              <a:t>Wutong</a:t>
            </a:r>
            <a:r>
              <a:rPr lang="en-US" altLang="zh-CN" sz="1600" b="0" dirty="0" smtClean="0">
                <a:solidFill>
                  <a:schemeClr val="bg1"/>
                </a:solidFill>
                <a:latin typeface="微软雅黑" panose="020B0503020204020204" pitchFamily="34" charset="-122"/>
                <a:ea typeface="微软雅黑" panose="020B0503020204020204" pitchFamily="34" charset="-122"/>
              </a:rPr>
              <a:t> </a:t>
            </a:r>
            <a:r>
              <a:rPr lang="en-US" altLang="zh-CN" sz="1600" b="0" dirty="0">
                <a:solidFill>
                  <a:schemeClr val="bg1"/>
                </a:solidFill>
                <a:latin typeface="微软雅黑" panose="020B0503020204020204" pitchFamily="34" charset="-122"/>
                <a:ea typeface="微软雅黑" panose="020B0503020204020204" pitchFamily="34" charset="-122"/>
              </a:rPr>
              <a:t>Tree has been working on "</a:t>
            </a:r>
            <a:r>
              <a:rPr lang="zh-CN" altLang="en-US" sz="1600" dirty="0">
                <a:solidFill>
                  <a:schemeClr val="accent3"/>
                </a:solidFill>
                <a:latin typeface="微软雅黑" panose="020B0503020204020204" pitchFamily="34" charset="-122"/>
                <a:ea typeface="微软雅黑" panose="020B0503020204020204" pitchFamily="34" charset="-122"/>
              </a:rPr>
              <a:t>绿色经济的外部性成本交易所</a:t>
            </a:r>
            <a:r>
              <a:rPr lang="en-US" altLang="zh-CN" sz="1600" b="0" dirty="0">
                <a:solidFill>
                  <a:schemeClr val="bg1"/>
                </a:solidFill>
                <a:latin typeface="微软雅黑" panose="020B0503020204020204" pitchFamily="34" charset="-122"/>
                <a:ea typeface="微软雅黑" panose="020B0503020204020204" pitchFamily="34" charset="-122"/>
              </a:rPr>
              <a:t>" project that co-works with IBM team, and develops the application platform with </a:t>
            </a:r>
            <a:r>
              <a:rPr lang="en-US" altLang="zh-CN" sz="1600" b="0" dirty="0" err="1">
                <a:solidFill>
                  <a:schemeClr val="bg1"/>
                </a:solidFill>
                <a:latin typeface="微软雅黑" panose="020B0503020204020204" pitchFamily="34" charset="-122"/>
                <a:ea typeface="微软雅黑" panose="020B0503020204020204" pitchFamily="34" charset="-122"/>
              </a:rPr>
              <a:t>blockchain</a:t>
            </a:r>
            <a:r>
              <a:rPr lang="en-US" altLang="zh-CN" sz="1600" b="0" dirty="0">
                <a:solidFill>
                  <a:schemeClr val="bg1"/>
                </a:solidFill>
                <a:latin typeface="微软雅黑" panose="020B0503020204020204" pitchFamily="34" charset="-122"/>
                <a:ea typeface="微软雅黑" panose="020B0503020204020204" pitchFamily="34" charset="-122"/>
              </a:rPr>
              <a:t> based on </a:t>
            </a:r>
            <a:r>
              <a:rPr lang="en-US" altLang="zh-CN" sz="1600" b="0" dirty="0" err="1">
                <a:solidFill>
                  <a:schemeClr val="bg1"/>
                </a:solidFill>
                <a:latin typeface="微软雅黑" panose="020B0503020204020204" pitchFamily="34" charset="-122"/>
                <a:ea typeface="微软雅黑" panose="020B0503020204020204" pitchFamily="34" charset="-122"/>
              </a:rPr>
              <a:t>Bluemix</a:t>
            </a:r>
            <a:r>
              <a:rPr lang="en-US" altLang="zh-CN" sz="1600" b="0" dirty="0">
                <a:solidFill>
                  <a:schemeClr val="bg1"/>
                </a:solidFill>
                <a:latin typeface="微软雅黑" panose="020B0503020204020204" pitchFamily="34" charset="-122"/>
                <a:ea typeface="微软雅黑" panose="020B0503020204020204" pitchFamily="34" charset="-122"/>
              </a:rPr>
              <a:t>. During the event, CEO Chen </a:t>
            </a:r>
            <a:r>
              <a:rPr lang="en-US" altLang="zh-CN" sz="1600" b="0" dirty="0" err="1">
                <a:solidFill>
                  <a:schemeClr val="bg1"/>
                </a:solidFill>
                <a:latin typeface="微软雅黑" panose="020B0503020204020204" pitchFamily="34" charset="-122"/>
                <a:ea typeface="微软雅黑" panose="020B0503020204020204" pitchFamily="34" charset="-122"/>
              </a:rPr>
              <a:t>Jianxiong</a:t>
            </a:r>
            <a:r>
              <a:rPr lang="en-US" altLang="zh-CN" sz="1600" b="0" dirty="0">
                <a:solidFill>
                  <a:schemeClr val="bg1"/>
                </a:solidFill>
                <a:latin typeface="微软雅黑" panose="020B0503020204020204" pitchFamily="34" charset="-122"/>
                <a:ea typeface="微软雅黑" panose="020B0503020204020204" pitchFamily="34" charset="-122"/>
              </a:rPr>
              <a:t> </a:t>
            </a:r>
            <a:r>
              <a:rPr lang="en-US" altLang="zh-CN" sz="1600" b="0" dirty="0" smtClean="0">
                <a:solidFill>
                  <a:schemeClr val="bg1"/>
                </a:solidFill>
                <a:latin typeface="微软雅黑" panose="020B0503020204020204" pitchFamily="34" charset="-122"/>
                <a:ea typeface="微软雅黑" panose="020B0503020204020204" pitchFamily="34" charset="-122"/>
              </a:rPr>
              <a:t>introduced </a:t>
            </a:r>
            <a:r>
              <a:rPr lang="en-US" altLang="zh-CN" sz="1600" b="0" dirty="0">
                <a:solidFill>
                  <a:schemeClr val="bg1"/>
                </a:solidFill>
                <a:latin typeface="微软雅黑" panose="020B0503020204020204" pitchFamily="34" charset="-122"/>
                <a:ea typeface="微软雅黑" panose="020B0503020204020204" pitchFamily="34" charset="-122"/>
              </a:rPr>
              <a:t>the </a:t>
            </a:r>
            <a:r>
              <a:rPr lang="en-US" altLang="zh-CN" sz="1600" b="0" dirty="0" err="1">
                <a:solidFill>
                  <a:schemeClr val="bg1"/>
                </a:solidFill>
                <a:latin typeface="微软雅黑" panose="020B0503020204020204" pitchFamily="34" charset="-122"/>
                <a:ea typeface="微软雅黑" panose="020B0503020204020204" pitchFamily="34" charset="-122"/>
              </a:rPr>
              <a:t>blockchain</a:t>
            </a:r>
            <a:r>
              <a:rPr lang="en-US" altLang="zh-CN" sz="1600" b="0" dirty="0">
                <a:solidFill>
                  <a:schemeClr val="bg1"/>
                </a:solidFill>
                <a:latin typeface="微软雅黑" panose="020B0503020204020204" pitchFamily="34" charset="-122"/>
                <a:ea typeface="微软雅黑" panose="020B0503020204020204" pitchFamily="34" charset="-122"/>
              </a:rPr>
              <a:t> scenario and the market value imported by IBM </a:t>
            </a:r>
            <a:r>
              <a:rPr lang="en-US" altLang="zh-CN" sz="1600" b="0" dirty="0" err="1">
                <a:solidFill>
                  <a:schemeClr val="bg1"/>
                </a:solidFill>
                <a:latin typeface="微软雅黑" panose="020B0503020204020204" pitchFamily="34" charset="-122"/>
                <a:ea typeface="微软雅黑" panose="020B0503020204020204" pitchFamily="34" charset="-122"/>
              </a:rPr>
              <a:t>blockchain</a:t>
            </a:r>
            <a:r>
              <a:rPr lang="en-US" altLang="zh-CN" sz="1600" b="0" dirty="0">
                <a:solidFill>
                  <a:schemeClr val="bg1"/>
                </a:solidFill>
                <a:latin typeface="微软雅黑" panose="020B0503020204020204" pitchFamily="34" charset="-122"/>
                <a:ea typeface="微软雅黑" panose="020B0503020204020204" pitchFamily="34" charset="-122"/>
              </a:rPr>
              <a:t> and </a:t>
            </a:r>
            <a:r>
              <a:rPr lang="en-US" altLang="zh-CN" sz="1600" b="0" dirty="0" err="1">
                <a:solidFill>
                  <a:schemeClr val="bg1"/>
                </a:solidFill>
                <a:latin typeface="微软雅黑" panose="020B0503020204020204" pitchFamily="34" charset="-122"/>
                <a:ea typeface="微软雅黑" panose="020B0503020204020204" pitchFamily="34" charset="-122"/>
              </a:rPr>
              <a:t>Bluemix</a:t>
            </a:r>
            <a:r>
              <a:rPr lang="en-US" altLang="zh-CN" sz="1600" b="0" dirty="0">
                <a:solidFill>
                  <a:schemeClr val="bg1"/>
                </a:solidFill>
                <a:latin typeface="微软雅黑" panose="020B0503020204020204" pitchFamily="34" charset="-122"/>
                <a:ea typeface="微软雅黑" panose="020B0503020204020204" pitchFamily="34" charset="-122"/>
              </a:rPr>
              <a:t>.</a:t>
            </a:r>
            <a:endParaRPr lang="en-US" sz="1600" b="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06517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4407" t="15831" r="5747" b="6781"/>
          <a:stretch/>
        </p:blipFill>
        <p:spPr>
          <a:xfrm>
            <a:off x="537328" y="1085710"/>
            <a:ext cx="10953947" cy="5307293"/>
          </a:xfrm>
          <a:prstGeom prst="rect">
            <a:avLst/>
          </a:prstGeom>
          <a:effectLst>
            <a:outerShdw blurRad="533400" dist="203200" dir="5400000" algn="t" rotWithShape="0">
              <a:prstClr val="black">
                <a:alpha val="40000"/>
              </a:prstClr>
            </a:outerShdw>
          </a:effectLst>
        </p:spPr>
      </p:pic>
      <p:sp>
        <p:nvSpPr>
          <p:cNvPr id="7" name="矩形 6"/>
          <p:cNvSpPr/>
          <p:nvPr/>
        </p:nvSpPr>
        <p:spPr>
          <a:xfrm>
            <a:off x="537329" y="1085710"/>
            <a:ext cx="10953946" cy="530729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0" y="0"/>
            <a:ext cx="12192000" cy="620713"/>
          </a:xfrm>
          <a:prstGeom prst="rect">
            <a:avLst/>
          </a:prstGeom>
          <a:solidFill>
            <a:srgbClr val="00A7E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Lubalin Demi for IBM" panose="02060703020205020404" pitchFamily="18" charset="0"/>
                <a:ea typeface="微软雅黑" panose="020B0503020204020204" pitchFamily="34" charset="-122"/>
              </a:rPr>
              <a:t>IBM </a:t>
            </a:r>
            <a:r>
              <a:rPr lang="en-US" altLang="zh-CN" sz="2400" dirty="0" err="1" smtClean="0">
                <a:latin typeface="Lubalin Demi for IBM" panose="02060703020205020404" pitchFamily="18" charset="0"/>
                <a:ea typeface="微软雅黑" panose="020B0503020204020204" pitchFamily="34" charset="-122"/>
              </a:rPr>
              <a:t>Blockchain</a:t>
            </a:r>
            <a:r>
              <a:rPr lang="en-US" altLang="zh-CN" sz="2400" dirty="0" smtClean="0">
                <a:latin typeface="Lubalin Demi for IBM" panose="02060703020205020404" pitchFamily="18" charset="0"/>
                <a:ea typeface="微软雅黑" panose="020B0503020204020204" pitchFamily="34" charset="-122"/>
              </a:rPr>
              <a:t> Garage</a:t>
            </a:r>
            <a:endParaRPr lang="zh-CN" altLang="en-US" sz="2400" dirty="0">
              <a:latin typeface="Lubalin Demi for IBM" panose="02060703020205020404" pitchFamily="18" charset="0"/>
              <a:ea typeface="微软雅黑" panose="020B0503020204020204" pitchFamily="34" charset="-122"/>
            </a:endParaRPr>
          </a:p>
        </p:txBody>
      </p:sp>
      <p:pic>
        <p:nvPicPr>
          <p:cNvPr id="17" name="Picture 18"/>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229453" y="3731511"/>
            <a:ext cx="2083472" cy="1394744"/>
          </a:xfrm>
          <a:prstGeom prst="rect">
            <a:avLst/>
          </a:prstGeom>
        </p:spPr>
      </p:pic>
      <p:pic>
        <p:nvPicPr>
          <p:cNvPr id="18" name="Picture 19"/>
          <p:cNvPicPr>
            <a:picLocks noChangeAspect="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779284" y="3731511"/>
            <a:ext cx="1941984" cy="1240884"/>
          </a:xfrm>
          <a:prstGeom prst="rect">
            <a:avLst/>
          </a:prstGeom>
        </p:spPr>
      </p:pic>
      <p:pic>
        <p:nvPicPr>
          <p:cNvPr id="19" name="Picture 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602922" y="3601039"/>
            <a:ext cx="1426909" cy="1448286"/>
          </a:xfrm>
          <a:prstGeom prst="rect">
            <a:avLst/>
          </a:prstGeom>
        </p:spPr>
      </p:pic>
      <p:sp>
        <p:nvSpPr>
          <p:cNvPr id="20" name="TextBox 4"/>
          <p:cNvSpPr txBox="1"/>
          <p:nvPr/>
        </p:nvSpPr>
        <p:spPr>
          <a:xfrm>
            <a:off x="1478796" y="5200012"/>
            <a:ext cx="2002329" cy="352084"/>
          </a:xfrm>
          <a:prstGeom prst="rect">
            <a:avLst/>
          </a:prstGeom>
          <a:noFill/>
        </p:spPr>
        <p:txBody>
          <a:bodyPr wrap="square" rtlCol="0">
            <a:spAutoFit/>
          </a:bodyPr>
          <a:lstStyle/>
          <a:p>
            <a:pPr defTabSz="609585" fontAlgn="auto">
              <a:spcBef>
                <a:spcPts val="0"/>
              </a:spcBef>
              <a:spcAft>
                <a:spcPts val="0"/>
              </a:spcAft>
            </a:pPr>
            <a:r>
              <a:rPr lang="zh-CN" altLang="en-US" sz="1688" dirty="0">
                <a:solidFill>
                  <a:srgbClr val="00ACDC"/>
                </a:solidFill>
                <a:latin typeface="Lubalin Demi for IBM" panose="02060703020205020404" pitchFamily="18" charset="0"/>
                <a:ea typeface="微软雅黑" panose="020B0503020204020204" pitchFamily="34" charset="-122"/>
                <a:cs typeface=""/>
              </a:rPr>
              <a:t>创新车库方法论</a:t>
            </a:r>
            <a:endParaRPr lang="en-US" sz="1688" dirty="0">
              <a:solidFill>
                <a:srgbClr val="00ACDC"/>
              </a:solidFill>
              <a:latin typeface="Lubalin Demi for IBM" panose="02060703020205020404" pitchFamily="18" charset="0"/>
              <a:ea typeface="微软雅黑" panose="020B0503020204020204" pitchFamily="34" charset="-122"/>
              <a:cs typeface=""/>
            </a:endParaRPr>
          </a:p>
        </p:txBody>
      </p:sp>
      <p:sp>
        <p:nvSpPr>
          <p:cNvPr id="21" name="TextBox 12"/>
          <p:cNvSpPr txBox="1"/>
          <p:nvPr/>
        </p:nvSpPr>
        <p:spPr>
          <a:xfrm>
            <a:off x="4609565" y="5228812"/>
            <a:ext cx="2491447" cy="338554"/>
          </a:xfrm>
          <a:prstGeom prst="rect">
            <a:avLst/>
          </a:prstGeom>
          <a:noFill/>
        </p:spPr>
        <p:txBody>
          <a:bodyPr wrap="square" rtlCol="0">
            <a:spAutoFit/>
          </a:bodyPr>
          <a:lstStyle/>
          <a:p>
            <a:pPr defTabSz="609585" fontAlgn="auto">
              <a:spcBef>
                <a:spcPts val="0"/>
              </a:spcBef>
              <a:spcAft>
                <a:spcPts val="0"/>
              </a:spcAft>
            </a:pPr>
            <a:r>
              <a:rPr lang="en-US" sz="1600" dirty="0">
                <a:solidFill>
                  <a:srgbClr val="00ACDC"/>
                </a:solidFill>
                <a:latin typeface="Lubalin Demi for IBM" panose="02060703020205020404" pitchFamily="18" charset="0"/>
                <a:ea typeface="微软雅黑" panose="020B0503020204020204" pitchFamily="34" charset="-122"/>
                <a:cs typeface=""/>
              </a:rPr>
              <a:t>IBM Design Thinking</a:t>
            </a:r>
          </a:p>
        </p:txBody>
      </p:sp>
      <p:sp>
        <p:nvSpPr>
          <p:cNvPr id="22" name="TextBox 13"/>
          <p:cNvSpPr txBox="1"/>
          <p:nvPr/>
        </p:nvSpPr>
        <p:spPr>
          <a:xfrm>
            <a:off x="8229453" y="5200012"/>
            <a:ext cx="2559305" cy="352084"/>
          </a:xfrm>
          <a:prstGeom prst="rect">
            <a:avLst/>
          </a:prstGeom>
          <a:noFill/>
        </p:spPr>
        <p:txBody>
          <a:bodyPr wrap="square" rtlCol="0">
            <a:spAutoFit/>
          </a:bodyPr>
          <a:lstStyle/>
          <a:p>
            <a:pPr defTabSz="609585" fontAlgn="auto">
              <a:spcBef>
                <a:spcPts val="0"/>
              </a:spcBef>
              <a:spcAft>
                <a:spcPts val="0"/>
              </a:spcAft>
            </a:pPr>
            <a:r>
              <a:rPr lang="zh-CN" altLang="en-US" sz="1688" dirty="0">
                <a:solidFill>
                  <a:srgbClr val="00ACDC"/>
                </a:solidFill>
                <a:latin typeface="Lubalin Demi for IBM" panose="02060703020205020404" pitchFamily="18" charset="0"/>
                <a:ea typeface="微软雅黑" panose="020B0503020204020204" pitchFamily="34" charset="-122"/>
                <a:cs typeface=""/>
              </a:rPr>
              <a:t>区块链落地实践探索</a:t>
            </a:r>
            <a:endParaRPr lang="en-US" sz="1688" dirty="0">
              <a:solidFill>
                <a:srgbClr val="00ACDC"/>
              </a:solidFill>
              <a:latin typeface="Lubalin Demi for IBM" panose="02060703020205020404" pitchFamily="18" charset="0"/>
              <a:ea typeface="微软雅黑" panose="020B0503020204020204" pitchFamily="34" charset="-122"/>
              <a:cs typeface=""/>
            </a:endParaRPr>
          </a:p>
        </p:txBody>
      </p:sp>
      <p:sp>
        <p:nvSpPr>
          <p:cNvPr id="23" name="Content Placeholder 2"/>
          <p:cNvSpPr>
            <a:spLocks noGrp="1"/>
          </p:cNvSpPr>
          <p:nvPr>
            <p:ph idx="1"/>
          </p:nvPr>
        </p:nvSpPr>
        <p:spPr>
          <a:xfrm>
            <a:off x="724250" y="1571029"/>
            <a:ext cx="10580101" cy="1780361"/>
          </a:xfrm>
        </p:spPr>
        <p:txBody>
          <a:bodyPr>
            <a:normAutofit/>
          </a:bodyPr>
          <a:lstStyle/>
          <a:p>
            <a:pPr>
              <a:buFont typeface="Wingdings" panose="05000000000000000000" pitchFamily="2" charset="2"/>
              <a:buChar char="v"/>
            </a:pPr>
            <a:r>
              <a:rPr lang="en-US" sz="1400" dirty="0">
                <a:solidFill>
                  <a:schemeClr val="tx1">
                    <a:lumMod val="75000"/>
                    <a:lumOff val="25000"/>
                  </a:schemeClr>
                </a:solidFill>
                <a:latin typeface="Lubalin Demi for IBM" panose="02060703020205020404" pitchFamily="18" charset="0"/>
                <a:ea typeface="微软雅黑" panose="020B0503020204020204" pitchFamily="34" charset="-122"/>
              </a:rPr>
              <a:t>IBM </a:t>
            </a:r>
            <a:r>
              <a:rPr lang="en-US" sz="1400" dirty="0" err="1">
                <a:solidFill>
                  <a:schemeClr val="tx1">
                    <a:lumMod val="75000"/>
                    <a:lumOff val="25000"/>
                  </a:schemeClr>
                </a:solidFill>
                <a:latin typeface="Lubalin Demi for IBM" panose="02060703020205020404" pitchFamily="18" charset="0"/>
                <a:ea typeface="微软雅黑" panose="020B0503020204020204" pitchFamily="34" charset="-122"/>
              </a:rPr>
              <a:t>Bluemix</a:t>
            </a:r>
            <a:r>
              <a:rPr lang="en-US" sz="1400" dirty="0">
                <a:solidFill>
                  <a:schemeClr val="tx1">
                    <a:lumMod val="75000"/>
                    <a:lumOff val="25000"/>
                  </a:schemeClr>
                </a:solidFill>
                <a:latin typeface="Lubalin Demi for IBM" panose="02060703020205020404" pitchFamily="18" charset="0"/>
                <a:ea typeface="微软雅黑" panose="020B0503020204020204" pitchFamily="34" charset="-122"/>
              </a:rPr>
              <a:t> </a:t>
            </a:r>
            <a:r>
              <a:rPr lang="en-US" altLang="zh-CN" sz="1400" dirty="0">
                <a:solidFill>
                  <a:schemeClr val="tx1">
                    <a:lumMod val="75000"/>
                    <a:lumOff val="25000"/>
                  </a:schemeClr>
                </a:solidFill>
                <a:latin typeface="Lubalin Demi for IBM" panose="02060703020205020404" pitchFamily="18" charset="0"/>
                <a:ea typeface="微软雅黑" panose="020B0503020204020204" pitchFamily="34" charset="-122"/>
              </a:rPr>
              <a:t>G</a:t>
            </a:r>
            <a:r>
              <a:rPr lang="en-US" sz="1400" dirty="0">
                <a:solidFill>
                  <a:schemeClr val="tx1">
                    <a:lumMod val="75000"/>
                    <a:lumOff val="25000"/>
                  </a:schemeClr>
                </a:solidFill>
                <a:latin typeface="Lubalin Demi for IBM" panose="02060703020205020404" pitchFamily="18" charset="0"/>
                <a:ea typeface="微软雅黑" panose="020B0503020204020204" pitchFamily="34" charset="-122"/>
              </a:rPr>
              <a:t>arage for </a:t>
            </a:r>
            <a:r>
              <a:rPr lang="en-US" sz="1400" dirty="0" err="1">
                <a:solidFill>
                  <a:schemeClr val="tx1">
                    <a:lumMod val="75000"/>
                    <a:lumOff val="25000"/>
                  </a:schemeClr>
                </a:solidFill>
                <a:latin typeface="Lubalin Demi for IBM" panose="02060703020205020404" pitchFamily="18" charset="0"/>
                <a:ea typeface="微软雅黑" panose="020B0503020204020204" pitchFamily="34" charset="-122"/>
              </a:rPr>
              <a:t>Blockchain</a:t>
            </a:r>
            <a:r>
              <a:rPr lang="en-US" sz="1400" dirty="0">
                <a:solidFill>
                  <a:schemeClr val="tx1">
                    <a:lumMod val="75000"/>
                    <a:lumOff val="25000"/>
                  </a:schemeClr>
                </a:solidFill>
                <a:latin typeface="Lubalin Demi for IBM" panose="02060703020205020404" pitchFamily="18" charset="0"/>
                <a:ea typeface="微软雅黑" panose="020B0503020204020204" pitchFamily="34" charset="-122"/>
              </a:rPr>
              <a:t> </a:t>
            </a:r>
            <a:r>
              <a:rPr lang="zh-CN" altLang="en-US" sz="1400" dirty="0">
                <a:solidFill>
                  <a:schemeClr val="tx1">
                    <a:lumMod val="75000"/>
                    <a:lumOff val="25000"/>
                  </a:schemeClr>
                </a:solidFill>
                <a:latin typeface="Lubalin Demi for IBM" panose="02060703020205020404" pitchFamily="18" charset="0"/>
                <a:ea typeface="微软雅黑" panose="020B0503020204020204" pitchFamily="34" charset="-122"/>
              </a:rPr>
              <a:t>汲取了行业专长于区块链的技术，与</a:t>
            </a:r>
            <a:r>
              <a:rPr lang="en-US" altLang="zh-CN" sz="1400" dirty="0">
                <a:solidFill>
                  <a:schemeClr val="tx1">
                    <a:lumMod val="75000"/>
                    <a:lumOff val="25000"/>
                  </a:schemeClr>
                </a:solidFill>
                <a:latin typeface="Lubalin Demi for IBM" panose="02060703020205020404" pitchFamily="18" charset="0"/>
                <a:ea typeface="微软雅黑" panose="020B0503020204020204" pitchFamily="34" charset="-122"/>
              </a:rPr>
              <a:t>Design Thinking</a:t>
            </a:r>
            <a:r>
              <a:rPr lang="zh-CN" altLang="en-US" sz="1400" dirty="0">
                <a:solidFill>
                  <a:schemeClr val="tx1">
                    <a:lumMod val="75000"/>
                    <a:lumOff val="25000"/>
                  </a:schemeClr>
                </a:solidFill>
                <a:latin typeface="Lubalin Demi for IBM" panose="02060703020205020404" pitchFamily="18" charset="0"/>
                <a:ea typeface="微软雅黑" panose="020B0503020204020204" pitchFamily="34" charset="-122"/>
              </a:rPr>
              <a:t>以及敏捷开发结合，从而推出可行的商业解决方案。</a:t>
            </a:r>
            <a:endParaRPr lang="en-US" altLang="zh-CN" sz="1400" dirty="0">
              <a:solidFill>
                <a:schemeClr val="tx1">
                  <a:lumMod val="75000"/>
                  <a:lumOff val="25000"/>
                </a:schemeClr>
              </a:solidFill>
              <a:latin typeface="Lubalin Demi for IBM" panose="02060703020205020404" pitchFamily="18" charset="0"/>
              <a:ea typeface="微软雅黑" panose="020B0503020204020204" pitchFamily="34" charset="-122"/>
            </a:endParaRPr>
          </a:p>
          <a:p>
            <a:pPr>
              <a:buFont typeface="Wingdings" panose="05000000000000000000" pitchFamily="2" charset="2"/>
              <a:buChar char="v"/>
            </a:pPr>
            <a:r>
              <a:rPr lang="zh-CN" altLang="en-US" sz="1400" dirty="0">
                <a:solidFill>
                  <a:schemeClr val="tx1">
                    <a:lumMod val="75000"/>
                    <a:lumOff val="25000"/>
                  </a:schemeClr>
                </a:solidFill>
                <a:latin typeface="Lubalin Demi for IBM" panose="02060703020205020404" pitchFamily="18" charset="0"/>
                <a:ea typeface="微软雅黑" panose="020B0503020204020204" pitchFamily="34" charset="-122"/>
              </a:rPr>
              <a:t>将</a:t>
            </a:r>
            <a:r>
              <a:rPr lang="en-US" altLang="zh-CN" sz="1400" dirty="0">
                <a:solidFill>
                  <a:schemeClr val="tx1">
                    <a:lumMod val="75000"/>
                    <a:lumOff val="25000"/>
                  </a:schemeClr>
                </a:solidFill>
                <a:latin typeface="Lubalin Demi for IBM" panose="02060703020205020404" pitchFamily="18" charset="0"/>
                <a:ea typeface="微软雅黑" panose="020B0503020204020204" pitchFamily="34" charset="-122"/>
              </a:rPr>
              <a:t>IBM</a:t>
            </a:r>
            <a:r>
              <a:rPr lang="zh-CN" altLang="en-US" sz="1400" dirty="0">
                <a:solidFill>
                  <a:schemeClr val="tx1">
                    <a:lumMod val="75000"/>
                    <a:lumOff val="25000"/>
                  </a:schemeClr>
                </a:solidFill>
                <a:latin typeface="Lubalin Demi for IBM" panose="02060703020205020404" pitchFamily="18" charset="0"/>
                <a:ea typeface="微软雅黑" panose="020B0503020204020204" pitchFamily="34" charset="-122"/>
              </a:rPr>
              <a:t>成功的</a:t>
            </a:r>
            <a:r>
              <a:rPr lang="en-US" altLang="zh-CN" sz="1400" dirty="0" err="1">
                <a:solidFill>
                  <a:schemeClr val="tx1">
                    <a:lumMod val="75000"/>
                    <a:lumOff val="25000"/>
                  </a:schemeClr>
                </a:solidFill>
                <a:latin typeface="Lubalin Demi for IBM" panose="02060703020205020404" pitchFamily="18" charset="0"/>
                <a:ea typeface="微软雅黑" panose="020B0503020204020204" pitchFamily="34" charset="-122"/>
              </a:rPr>
              <a:t>Bluemix</a:t>
            </a:r>
            <a:r>
              <a:rPr lang="zh-CN" altLang="en-US" sz="1400" dirty="0">
                <a:solidFill>
                  <a:schemeClr val="tx1">
                    <a:lumMod val="75000"/>
                    <a:lumOff val="25000"/>
                  </a:schemeClr>
                </a:solidFill>
                <a:latin typeface="Lubalin Demi for IBM" panose="02060703020205020404" pitchFamily="18" charset="0"/>
                <a:ea typeface="微软雅黑" panose="020B0503020204020204" pitchFamily="34" charset="-122"/>
              </a:rPr>
              <a:t>创新车库方法论与区块链社区和实践结合的独特结果，帮助向基于云计算的区块链应用演进。</a:t>
            </a:r>
            <a:r>
              <a:rPr lang="en-US" altLang="zh-CN" sz="1400" dirty="0">
                <a:solidFill>
                  <a:schemeClr val="tx1">
                    <a:lumMod val="75000"/>
                    <a:lumOff val="25000"/>
                  </a:schemeClr>
                </a:solidFill>
                <a:latin typeface="Lubalin Demi for IBM" panose="02060703020205020404" pitchFamily="18" charset="0"/>
                <a:ea typeface="微软雅黑" panose="020B0503020204020204" pitchFamily="34" charset="-122"/>
              </a:rPr>
              <a:t>IBM</a:t>
            </a:r>
            <a:r>
              <a:rPr lang="zh-CN" altLang="en-US" sz="1400" dirty="0">
                <a:solidFill>
                  <a:schemeClr val="tx1">
                    <a:lumMod val="75000"/>
                    <a:lumOff val="25000"/>
                  </a:schemeClr>
                </a:solidFill>
                <a:latin typeface="Lubalin Demi for IBM" panose="02060703020205020404" pitchFamily="18" charset="0"/>
                <a:ea typeface="微软雅黑" panose="020B0503020204020204" pitchFamily="34" charset="-122"/>
              </a:rPr>
              <a:t>的区块链和</a:t>
            </a:r>
            <a:r>
              <a:rPr lang="en-US" altLang="zh-CN" sz="1400" dirty="0" err="1">
                <a:solidFill>
                  <a:schemeClr val="tx1">
                    <a:lumMod val="75000"/>
                    <a:lumOff val="25000"/>
                  </a:schemeClr>
                </a:solidFill>
                <a:latin typeface="Lubalin Demi for IBM" panose="02060703020205020404" pitchFamily="18" charset="0"/>
                <a:ea typeface="微软雅黑" panose="020B0503020204020204" pitchFamily="34" charset="-122"/>
              </a:rPr>
              <a:t>Bluemix</a:t>
            </a:r>
            <a:r>
              <a:rPr lang="zh-CN" altLang="en-US" sz="1400" dirty="0">
                <a:solidFill>
                  <a:schemeClr val="tx1">
                    <a:lumMod val="75000"/>
                    <a:lumOff val="25000"/>
                  </a:schemeClr>
                </a:solidFill>
                <a:latin typeface="Lubalin Demi for IBM" panose="02060703020205020404" pitchFamily="18" charset="0"/>
                <a:ea typeface="微软雅黑" panose="020B0503020204020204" pitchFamily="34" charset="-122"/>
              </a:rPr>
              <a:t>都有自己独立的产品和解决方案，通过创新车库的形式，能够更好地结合两者的特点和优势</a:t>
            </a:r>
            <a:endParaRPr lang="en-US" altLang="zh-CN" sz="1400" dirty="0">
              <a:solidFill>
                <a:schemeClr val="tx1">
                  <a:lumMod val="75000"/>
                  <a:lumOff val="25000"/>
                </a:schemeClr>
              </a:solidFill>
              <a:latin typeface="Lubalin Demi for IBM" panose="02060703020205020404" pitchFamily="18" charset="0"/>
              <a:ea typeface="微软雅黑" panose="020B0503020204020204" pitchFamily="34" charset="-122"/>
            </a:endParaRPr>
          </a:p>
          <a:p>
            <a:pPr>
              <a:buFont typeface="Wingdings" panose="05000000000000000000" pitchFamily="2" charset="2"/>
              <a:buChar char="v"/>
            </a:pPr>
            <a:r>
              <a:rPr lang="en-US" altLang="zh-CN" sz="1400" dirty="0">
                <a:solidFill>
                  <a:schemeClr val="tx1">
                    <a:lumMod val="75000"/>
                    <a:lumOff val="25000"/>
                  </a:schemeClr>
                </a:solidFill>
                <a:latin typeface="Lubalin Demi for IBM" panose="02060703020205020404" pitchFamily="18" charset="0"/>
                <a:ea typeface="微软雅黑" panose="020B0503020204020204" pitchFamily="34" charset="-122"/>
              </a:rPr>
              <a:t>IBM</a:t>
            </a:r>
            <a:r>
              <a:rPr lang="zh-CN" altLang="en-US" sz="1400" dirty="0">
                <a:solidFill>
                  <a:schemeClr val="tx1">
                    <a:lumMod val="75000"/>
                    <a:lumOff val="25000"/>
                  </a:schemeClr>
                </a:solidFill>
                <a:latin typeface="Lubalin Demi for IBM" panose="02060703020205020404" pitchFamily="18" charset="0"/>
                <a:ea typeface="微软雅黑" panose="020B0503020204020204" pitchFamily="34" charset="-122"/>
              </a:rPr>
              <a:t>区块链创新车库提供了独特的市场视角，能帮助客户快速实现价值</a:t>
            </a:r>
            <a:endParaRPr lang="en-US" sz="1400" dirty="0">
              <a:solidFill>
                <a:schemeClr val="tx1">
                  <a:lumMod val="75000"/>
                  <a:lumOff val="25000"/>
                </a:schemeClr>
              </a:solidFill>
              <a:latin typeface="Lubalin Demi for IBM" panose="02060703020205020404" pitchFamily="18" charset="0"/>
              <a:ea typeface="微软雅黑" panose="020B0503020204020204" pitchFamily="34" charset="-122"/>
            </a:endParaRPr>
          </a:p>
          <a:p>
            <a:pPr>
              <a:buFont typeface="Wingdings" panose="05000000000000000000" pitchFamily="2" charset="2"/>
              <a:buChar char="v"/>
            </a:pPr>
            <a:r>
              <a:rPr lang="zh-CN" altLang="en-US" sz="1400" dirty="0">
                <a:solidFill>
                  <a:schemeClr val="tx1">
                    <a:lumMod val="75000"/>
                    <a:lumOff val="25000"/>
                  </a:schemeClr>
                </a:solidFill>
                <a:latin typeface="Lubalin Demi for IBM" panose="02060703020205020404" pitchFamily="18" charset="0"/>
                <a:ea typeface="微软雅黑" panose="020B0503020204020204" pitchFamily="34" charset="-122"/>
              </a:rPr>
              <a:t>目前已经开放的城市：纽约 </a:t>
            </a:r>
            <a:r>
              <a:rPr lang="en-US" altLang="zh-CN" sz="1400" dirty="0">
                <a:solidFill>
                  <a:schemeClr val="tx1">
                    <a:lumMod val="75000"/>
                    <a:lumOff val="25000"/>
                  </a:schemeClr>
                </a:solidFill>
                <a:latin typeface="Lubalin Demi for IBM" panose="02060703020205020404" pitchFamily="18" charset="0"/>
                <a:ea typeface="微软雅黑" panose="020B0503020204020204" pitchFamily="34" charset="-122"/>
              </a:rPr>
              <a:t>| </a:t>
            </a:r>
            <a:r>
              <a:rPr lang="zh-CN" altLang="en-US" sz="1400" dirty="0">
                <a:solidFill>
                  <a:schemeClr val="tx1">
                    <a:lumMod val="75000"/>
                    <a:lumOff val="25000"/>
                  </a:schemeClr>
                </a:solidFill>
                <a:latin typeface="Lubalin Demi for IBM" panose="02060703020205020404" pitchFamily="18" charset="0"/>
                <a:ea typeface="微软雅黑" panose="020B0503020204020204" pitchFamily="34" charset="-122"/>
              </a:rPr>
              <a:t>伦敦 </a:t>
            </a:r>
            <a:r>
              <a:rPr lang="en-US" altLang="zh-CN" sz="1400" dirty="0">
                <a:solidFill>
                  <a:schemeClr val="tx1">
                    <a:lumMod val="75000"/>
                    <a:lumOff val="25000"/>
                  </a:schemeClr>
                </a:solidFill>
                <a:latin typeface="Lubalin Demi for IBM" panose="02060703020205020404" pitchFamily="18" charset="0"/>
                <a:ea typeface="微软雅黑" panose="020B0503020204020204" pitchFamily="34" charset="-122"/>
              </a:rPr>
              <a:t>| </a:t>
            </a:r>
            <a:r>
              <a:rPr lang="zh-CN" altLang="en-US" sz="1400" dirty="0">
                <a:solidFill>
                  <a:schemeClr val="tx1">
                    <a:lumMod val="75000"/>
                    <a:lumOff val="25000"/>
                  </a:schemeClr>
                </a:solidFill>
                <a:latin typeface="Lubalin Demi for IBM" panose="02060703020205020404" pitchFamily="18" charset="0"/>
                <a:ea typeface="微软雅黑" panose="020B0503020204020204" pitchFamily="34" charset="-122"/>
              </a:rPr>
              <a:t>新加坡 </a:t>
            </a:r>
            <a:r>
              <a:rPr lang="en-US" altLang="zh-CN" sz="1400" dirty="0">
                <a:solidFill>
                  <a:schemeClr val="tx1">
                    <a:lumMod val="75000"/>
                    <a:lumOff val="25000"/>
                  </a:schemeClr>
                </a:solidFill>
                <a:latin typeface="Lubalin Demi for IBM" panose="02060703020205020404" pitchFamily="18" charset="0"/>
                <a:ea typeface="微软雅黑" panose="020B0503020204020204" pitchFamily="34" charset="-122"/>
              </a:rPr>
              <a:t>| </a:t>
            </a:r>
            <a:r>
              <a:rPr lang="zh-CN" altLang="en-US" sz="1400" dirty="0">
                <a:solidFill>
                  <a:schemeClr val="tx1">
                    <a:lumMod val="75000"/>
                    <a:lumOff val="25000"/>
                  </a:schemeClr>
                </a:solidFill>
                <a:latin typeface="Lubalin Demi for IBM" panose="02060703020205020404" pitchFamily="18" charset="0"/>
                <a:ea typeface="微软雅黑" panose="020B0503020204020204" pitchFamily="34" charset="-122"/>
              </a:rPr>
              <a:t>东京</a:t>
            </a:r>
            <a:endParaRPr lang="en-US" sz="1400" dirty="0">
              <a:solidFill>
                <a:schemeClr val="tx1">
                  <a:lumMod val="75000"/>
                  <a:lumOff val="25000"/>
                </a:schemeClr>
              </a:solidFill>
              <a:latin typeface="Lubalin Demi for IBM" panose="02060703020205020404" pitchFamily="18" charset="0"/>
              <a:ea typeface="微软雅黑" panose="020B0503020204020204" pitchFamily="34" charset="-122"/>
            </a:endParaRPr>
          </a:p>
        </p:txBody>
      </p:sp>
    </p:spTree>
    <p:extLst>
      <p:ext uri="{BB962C8B-B14F-4D97-AF65-F5344CB8AC3E}">
        <p14:creationId xmlns:p14="http://schemas.microsoft.com/office/powerpoint/2010/main" val="2471126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图片 11"/>
          <p:cNvPicPr>
            <a:picLocks noChangeAspect="1"/>
          </p:cNvPicPr>
          <p:nvPr/>
        </p:nvPicPr>
        <p:blipFill rotWithShape="1">
          <a:blip r:embed="rId3">
            <a:extLst>
              <a:ext uri="{BEBA8EAE-BF5A-486C-A8C5-ECC9F3942E4B}">
                <a14:imgProps xmlns:a14="http://schemas.microsoft.com/office/drawing/2010/main">
                  <a14:imgLayer r:embed="rId4">
                    <a14:imgEffect>
                      <a14:sharpenSoften amount="-90000"/>
                    </a14:imgEffect>
                  </a14:imgLayer>
                </a14:imgProps>
              </a:ext>
              <a:ext uri="{28A0092B-C50C-407E-A947-70E740481C1C}">
                <a14:useLocalDpi xmlns:a14="http://schemas.microsoft.com/office/drawing/2010/main" val="0"/>
              </a:ext>
            </a:extLst>
          </a:blip>
          <a:srcRect l="4407" t="14186" r="5977" b="6430"/>
          <a:stretch/>
        </p:blipFill>
        <p:spPr>
          <a:xfrm>
            <a:off x="498284" y="978196"/>
            <a:ext cx="10926017" cy="5443870"/>
          </a:xfrm>
          <a:prstGeom prst="rect">
            <a:avLst/>
          </a:prstGeom>
          <a:effectLst>
            <a:outerShdw blurRad="317500" dir="5400000" algn="t" rotWithShape="0">
              <a:schemeClr val="bg1">
                <a:alpha val="21000"/>
              </a:schemeClr>
            </a:outerShdw>
          </a:effectLst>
        </p:spPr>
      </p:pic>
      <p:sp>
        <p:nvSpPr>
          <p:cNvPr id="36" name="矩形 35"/>
          <p:cNvSpPr/>
          <p:nvPr/>
        </p:nvSpPr>
        <p:spPr>
          <a:xfrm>
            <a:off x="4241361" y="3704734"/>
            <a:ext cx="6740866" cy="2638916"/>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133" dirty="0">
              <a:solidFill>
                <a:schemeClr val="bg1"/>
              </a:solidFill>
              <a:latin typeface="Lubalin Demi for IBM" panose="02060703020205020404" pitchFamily="18" charset="0"/>
              <a:ea typeface="微软雅黑" panose="020B0503020204020204" pitchFamily="34" charset="-122"/>
            </a:endParaRPr>
          </a:p>
        </p:txBody>
      </p:sp>
      <p:sp>
        <p:nvSpPr>
          <p:cNvPr id="10" name="矩形 9"/>
          <p:cNvSpPr/>
          <p:nvPr/>
        </p:nvSpPr>
        <p:spPr>
          <a:xfrm>
            <a:off x="0" y="49330"/>
            <a:ext cx="12192000" cy="777073"/>
          </a:xfrm>
          <a:prstGeom prst="rect">
            <a:avLst/>
          </a:prstGeom>
          <a:solidFill>
            <a:srgbClr val="001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Lubalin Demi for IBM" panose="02060703020205020404" pitchFamily="18" charset="0"/>
                <a:ea typeface="微软雅黑" panose="020B0503020204020204" pitchFamily="34" charset="-122"/>
              </a:rPr>
              <a:t>IDC report: "Perspective: The Industry Implications of Blockchain Technology"</a:t>
            </a:r>
            <a:br>
              <a:rPr lang="en-US" altLang="zh-CN" sz="2000" dirty="0">
                <a:latin typeface="Lubalin Demi for IBM" panose="02060703020205020404" pitchFamily="18" charset="0"/>
                <a:ea typeface="微软雅黑" panose="020B0503020204020204" pitchFamily="34" charset="-122"/>
              </a:rPr>
            </a:br>
            <a:r>
              <a:rPr lang="en-US" altLang="zh-CN" sz="1600" dirty="0">
                <a:latin typeface="Lubalin Demi for IBM" panose="02060703020205020404" pitchFamily="18" charset="0"/>
                <a:ea typeface="微软雅黑" panose="020B0503020204020204" pitchFamily="34" charset="-122"/>
              </a:rPr>
              <a:t>- Top 10 Industry Implications of Blockchain</a:t>
            </a:r>
            <a:endParaRPr lang="en-US" altLang="zh-CN" sz="2400" dirty="0">
              <a:latin typeface="Lubalin Demi for IBM" panose="02060703020205020404" pitchFamily="18" charset="0"/>
              <a:ea typeface="微软雅黑" panose="020B0503020204020204" pitchFamily="34" charset="-122"/>
            </a:endParaRPr>
          </a:p>
        </p:txBody>
      </p:sp>
      <p:sp>
        <p:nvSpPr>
          <p:cNvPr id="4" name="矩形 3"/>
          <p:cNvSpPr/>
          <p:nvPr/>
        </p:nvSpPr>
        <p:spPr>
          <a:xfrm>
            <a:off x="954826" y="1451683"/>
            <a:ext cx="2645790" cy="4278094"/>
          </a:xfrm>
          <a:prstGeom prst="rect">
            <a:avLst/>
          </a:prstGeom>
        </p:spPr>
        <p:txBody>
          <a:bodyPr wrap="square">
            <a:spAutoFit/>
          </a:bodyPr>
          <a:lstStyle/>
          <a:p>
            <a:pPr>
              <a:spcBef>
                <a:spcPts val="600"/>
              </a:spcBef>
              <a:spcAft>
                <a:spcPts val="600"/>
              </a:spcAft>
            </a:pPr>
            <a:r>
              <a:rPr lang="en-US" altLang="zh-CN" sz="1400" dirty="0">
                <a:solidFill>
                  <a:schemeClr val="bg1"/>
                </a:solidFill>
                <a:latin typeface="Lubalin Demi for IBM" panose="02060703020205020404" pitchFamily="18" charset="0"/>
                <a:ea typeface="微软雅黑" panose="020B0503020204020204" pitchFamily="34" charset="-122"/>
              </a:rPr>
              <a:t>1. Next-generation security. </a:t>
            </a:r>
          </a:p>
          <a:p>
            <a:pPr>
              <a:spcBef>
                <a:spcPts val="600"/>
              </a:spcBef>
              <a:spcAft>
                <a:spcPts val="600"/>
              </a:spcAft>
            </a:pPr>
            <a:r>
              <a:rPr lang="en-US" altLang="zh-CN" sz="1400" dirty="0">
                <a:solidFill>
                  <a:schemeClr val="bg1"/>
                </a:solidFill>
                <a:latin typeface="Lubalin Demi for IBM" panose="02060703020205020404" pitchFamily="18" charset="0"/>
                <a:ea typeface="微软雅黑" panose="020B0503020204020204" pitchFamily="34" charset="-122"/>
              </a:rPr>
              <a:t>2. Industry clouds. </a:t>
            </a:r>
          </a:p>
          <a:p>
            <a:pPr>
              <a:spcBef>
                <a:spcPts val="600"/>
              </a:spcBef>
              <a:spcAft>
                <a:spcPts val="600"/>
              </a:spcAft>
            </a:pPr>
            <a:r>
              <a:rPr lang="en-US" altLang="zh-CN" sz="1400" dirty="0">
                <a:solidFill>
                  <a:schemeClr val="bg1"/>
                </a:solidFill>
                <a:latin typeface="Lubalin Demi for IBM" panose="02060703020205020404" pitchFamily="18" charset="0"/>
                <a:ea typeface="微软雅黑" panose="020B0503020204020204" pitchFamily="34" charset="-122"/>
              </a:rPr>
              <a:t>3. Digital transformation.  </a:t>
            </a:r>
          </a:p>
          <a:p>
            <a:pPr>
              <a:spcBef>
                <a:spcPts val="600"/>
              </a:spcBef>
              <a:spcAft>
                <a:spcPts val="600"/>
              </a:spcAft>
            </a:pPr>
            <a:r>
              <a:rPr lang="en-US" altLang="zh-CN" sz="1400" dirty="0">
                <a:solidFill>
                  <a:schemeClr val="bg1"/>
                </a:solidFill>
                <a:latin typeface="Lubalin Demi for IBM" panose="02060703020205020404" pitchFamily="18" charset="0"/>
                <a:ea typeface="微软雅黑" panose="020B0503020204020204" pitchFamily="34" charset="-122"/>
              </a:rPr>
              <a:t>4. </a:t>
            </a:r>
            <a:r>
              <a:rPr lang="en-US" altLang="zh-CN" sz="1400" dirty="0" err="1">
                <a:solidFill>
                  <a:schemeClr val="bg1"/>
                </a:solidFill>
                <a:latin typeface="Lubalin Demi for IBM" panose="02060703020205020404" pitchFamily="18" charset="0"/>
                <a:ea typeface="微软雅黑" panose="020B0503020204020204" pitchFamily="34" charset="-122"/>
              </a:rPr>
              <a:t>IoT</a:t>
            </a:r>
            <a:r>
              <a:rPr lang="en-US" altLang="zh-CN" sz="1400" dirty="0">
                <a:solidFill>
                  <a:schemeClr val="bg1"/>
                </a:solidFill>
                <a:latin typeface="Lubalin Demi for IBM" panose="02060703020205020404" pitchFamily="18" charset="0"/>
                <a:ea typeface="微软雅黑" panose="020B0503020204020204" pitchFamily="34" charset="-122"/>
              </a:rPr>
              <a:t>.</a:t>
            </a:r>
          </a:p>
          <a:p>
            <a:pPr>
              <a:spcBef>
                <a:spcPts val="600"/>
              </a:spcBef>
              <a:spcAft>
                <a:spcPts val="600"/>
              </a:spcAft>
            </a:pPr>
            <a:r>
              <a:rPr lang="en-US" altLang="zh-CN" sz="1400" dirty="0">
                <a:solidFill>
                  <a:schemeClr val="bg1"/>
                </a:solidFill>
                <a:latin typeface="Lubalin Demi for IBM" panose="02060703020205020404" pitchFamily="18" charset="0"/>
                <a:ea typeface="微软雅黑" panose="020B0503020204020204" pitchFamily="34" charset="-122"/>
              </a:rPr>
              <a:t>5. Financial services. In payments, In trading, settlement, and clearing, In KYC and AML</a:t>
            </a:r>
          </a:p>
          <a:p>
            <a:pPr>
              <a:spcBef>
                <a:spcPts val="600"/>
              </a:spcBef>
              <a:spcAft>
                <a:spcPts val="600"/>
              </a:spcAft>
            </a:pPr>
            <a:r>
              <a:rPr lang="en-US" altLang="zh-CN" sz="1400" dirty="0">
                <a:solidFill>
                  <a:schemeClr val="bg1"/>
                </a:solidFill>
                <a:latin typeface="Lubalin Demi for IBM" panose="02060703020205020404" pitchFamily="18" charset="0"/>
                <a:ea typeface="微软雅黑" panose="020B0503020204020204" pitchFamily="34" charset="-122"/>
              </a:rPr>
              <a:t>6. Government. </a:t>
            </a:r>
          </a:p>
          <a:p>
            <a:pPr>
              <a:spcBef>
                <a:spcPts val="600"/>
              </a:spcBef>
              <a:spcAft>
                <a:spcPts val="600"/>
              </a:spcAft>
            </a:pPr>
            <a:r>
              <a:rPr lang="en-US" altLang="zh-CN" sz="1400" dirty="0">
                <a:solidFill>
                  <a:schemeClr val="bg1"/>
                </a:solidFill>
                <a:latin typeface="Lubalin Demi for IBM" panose="02060703020205020404" pitchFamily="18" charset="0"/>
                <a:ea typeface="微软雅黑" panose="020B0503020204020204" pitchFamily="34" charset="-122"/>
              </a:rPr>
              <a:t>7. Health.  </a:t>
            </a:r>
          </a:p>
          <a:p>
            <a:pPr>
              <a:spcBef>
                <a:spcPts val="600"/>
              </a:spcBef>
              <a:spcAft>
                <a:spcPts val="600"/>
              </a:spcAft>
            </a:pPr>
            <a:r>
              <a:rPr lang="en-US" altLang="zh-CN" sz="1400" dirty="0">
                <a:solidFill>
                  <a:schemeClr val="bg1"/>
                </a:solidFill>
                <a:latin typeface="Lubalin Demi for IBM" panose="02060703020205020404" pitchFamily="18" charset="0"/>
                <a:ea typeface="微软雅黑" panose="020B0503020204020204" pitchFamily="34" charset="-122"/>
              </a:rPr>
              <a:t>8. Manufacturing.  </a:t>
            </a:r>
          </a:p>
          <a:p>
            <a:pPr>
              <a:spcBef>
                <a:spcPts val="600"/>
              </a:spcBef>
              <a:spcAft>
                <a:spcPts val="600"/>
              </a:spcAft>
            </a:pPr>
            <a:r>
              <a:rPr lang="en-US" altLang="zh-CN" sz="1400" dirty="0">
                <a:solidFill>
                  <a:schemeClr val="bg1"/>
                </a:solidFill>
                <a:latin typeface="Lubalin Demi for IBM" panose="02060703020205020404" pitchFamily="18" charset="0"/>
                <a:ea typeface="微软雅黑" panose="020B0503020204020204" pitchFamily="34" charset="-122"/>
              </a:rPr>
              <a:t>9. Retail. </a:t>
            </a:r>
          </a:p>
          <a:p>
            <a:pPr>
              <a:spcBef>
                <a:spcPts val="600"/>
              </a:spcBef>
              <a:spcAft>
                <a:spcPts val="600"/>
              </a:spcAft>
            </a:pPr>
            <a:r>
              <a:rPr lang="en-US" altLang="zh-CN" sz="1400" dirty="0">
                <a:solidFill>
                  <a:schemeClr val="bg1"/>
                </a:solidFill>
                <a:latin typeface="Lubalin Demi for IBM" panose="02060703020205020404" pitchFamily="18" charset="0"/>
                <a:ea typeface="微软雅黑" panose="020B0503020204020204" pitchFamily="34" charset="-122"/>
              </a:rPr>
              <a:t>10. Energy.</a:t>
            </a:r>
          </a:p>
        </p:txBody>
      </p:sp>
      <p:sp>
        <p:nvSpPr>
          <p:cNvPr id="5" name="矩形 4"/>
          <p:cNvSpPr/>
          <p:nvPr/>
        </p:nvSpPr>
        <p:spPr>
          <a:xfrm>
            <a:off x="4184165" y="1345640"/>
            <a:ext cx="6529633" cy="339965"/>
          </a:xfrm>
          <a:prstGeom prst="rect">
            <a:avLst/>
          </a:prstGeom>
        </p:spPr>
        <p:txBody>
          <a:bodyPr wrap="square">
            <a:spAutoFit/>
          </a:bodyPr>
          <a:lstStyle/>
          <a:p>
            <a:pPr lvl="1">
              <a:lnSpc>
                <a:spcPct val="150000"/>
              </a:lnSpc>
              <a:spcBef>
                <a:spcPts val="0"/>
              </a:spcBef>
            </a:pPr>
            <a:endParaRPr lang="en-US" altLang="zh-CN" sz="1200" b="0" dirty="0">
              <a:solidFill>
                <a:schemeClr val="bg1"/>
              </a:solidFill>
              <a:latin typeface="Lubalin Demi for IBM" panose="02060703020205020404" pitchFamily="18" charset="0"/>
              <a:ea typeface="微软雅黑" panose="020B0503020204020204" pitchFamily="34" charset="-122"/>
            </a:endParaRPr>
          </a:p>
        </p:txBody>
      </p:sp>
      <p:sp>
        <p:nvSpPr>
          <p:cNvPr id="37" name="矩形 36"/>
          <p:cNvSpPr/>
          <p:nvPr/>
        </p:nvSpPr>
        <p:spPr>
          <a:xfrm>
            <a:off x="3289511" y="5331808"/>
            <a:ext cx="368301" cy="345155"/>
          </a:xfrm>
          <a:prstGeom prst="rect">
            <a:avLst/>
          </a:prstGeom>
          <a:solidFill>
            <a:srgbClr val="00A7E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133" dirty="0">
              <a:latin typeface="Lubalin Demi for IBM" panose="02060703020205020404" pitchFamily="18" charset="0"/>
              <a:ea typeface="微软雅黑" panose="020B0503020204020204" pitchFamily="34" charset="-122"/>
            </a:endParaRPr>
          </a:p>
        </p:txBody>
      </p:sp>
      <p:sp>
        <p:nvSpPr>
          <p:cNvPr id="38" name="矩形 37"/>
          <p:cNvSpPr/>
          <p:nvPr/>
        </p:nvSpPr>
        <p:spPr>
          <a:xfrm>
            <a:off x="2733258" y="5202509"/>
            <a:ext cx="255589" cy="239527"/>
          </a:xfrm>
          <a:prstGeom prst="rect">
            <a:avLst/>
          </a:prstGeom>
          <a:solidFill>
            <a:srgbClr val="0075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133" dirty="0">
              <a:latin typeface="Lubalin Demi for IBM" panose="02060703020205020404" pitchFamily="18" charset="0"/>
              <a:ea typeface="微软雅黑" panose="020B0503020204020204" pitchFamily="34" charset="-122"/>
            </a:endParaRPr>
          </a:p>
        </p:txBody>
      </p:sp>
      <p:sp>
        <p:nvSpPr>
          <p:cNvPr id="39" name="矩形 38"/>
          <p:cNvSpPr/>
          <p:nvPr/>
        </p:nvSpPr>
        <p:spPr>
          <a:xfrm>
            <a:off x="2953511" y="5758207"/>
            <a:ext cx="255589" cy="239527"/>
          </a:xfrm>
          <a:prstGeom prst="rect">
            <a:avLst/>
          </a:prstGeom>
          <a:solidFill>
            <a:srgbClr val="FED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133" dirty="0">
              <a:latin typeface="Lubalin Demi for IBM" panose="02060703020205020404" pitchFamily="18" charset="0"/>
              <a:ea typeface="微软雅黑" panose="020B0503020204020204" pitchFamily="34" charset="-122"/>
            </a:endParaRPr>
          </a:p>
        </p:txBody>
      </p:sp>
      <p:sp>
        <p:nvSpPr>
          <p:cNvPr id="13" name="矩形 12"/>
          <p:cNvSpPr/>
          <p:nvPr/>
        </p:nvSpPr>
        <p:spPr>
          <a:xfrm>
            <a:off x="4241361" y="1345640"/>
            <a:ext cx="6740866" cy="2354491"/>
          </a:xfrm>
          <a:prstGeom prst="rect">
            <a:avLst/>
          </a:prstGeom>
          <a:solidFill>
            <a:srgbClr val="00757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11" name="Content Placeholder 4"/>
          <p:cNvSpPr txBox="1">
            <a:spLocks/>
          </p:cNvSpPr>
          <p:nvPr/>
        </p:nvSpPr>
        <p:spPr>
          <a:xfrm>
            <a:off x="4758065" y="1515622"/>
            <a:ext cx="5928413" cy="4842933"/>
          </a:xfrm>
          <a:prstGeom prst="rect">
            <a:avLst/>
          </a:prstGeom>
        </p:spPr>
        <p:txBody>
          <a:bodyPr/>
          <a:lstStyle>
            <a:lvl1pPr marL="169863" indent="-169863" algn="l" rtl="0" eaLnBrk="0" fontAlgn="base" hangingPunct="0">
              <a:spcBef>
                <a:spcPct val="0"/>
              </a:spcBef>
              <a:spcAft>
                <a:spcPct val="0"/>
              </a:spcAft>
              <a:buClr>
                <a:srgbClr val="6D6E70"/>
              </a:buClr>
              <a:buSzPct val="90000"/>
              <a:buFont typeface="Wingdings" panose="05000000000000000000" pitchFamily="2" charset="2"/>
              <a:buChar char="§"/>
              <a:defRPr sz="2400">
                <a:solidFill>
                  <a:srgbClr val="1C1C1C"/>
                </a:solidFill>
                <a:latin typeface="Calibri Light" panose="020F0302020204030204" pitchFamily="34" charset="0"/>
                <a:ea typeface="+mn-ea"/>
                <a:cs typeface="Arial" pitchFamily="34" charset="0"/>
              </a:defRPr>
            </a:lvl1pPr>
            <a:lvl2pPr marL="457200" indent="-169863" algn="l" rtl="0" eaLnBrk="0" fontAlgn="base" hangingPunct="0">
              <a:spcBef>
                <a:spcPct val="0"/>
              </a:spcBef>
              <a:spcAft>
                <a:spcPct val="0"/>
              </a:spcAft>
              <a:buClr>
                <a:srgbClr val="6D6E70"/>
              </a:buClr>
              <a:buSzPct val="90000"/>
              <a:buFont typeface="Arial" panose="020B0604020202020204" pitchFamily="34" charset="0"/>
              <a:buChar char="–"/>
              <a:defRPr sz="2000">
                <a:solidFill>
                  <a:srgbClr val="1C1C1C"/>
                </a:solidFill>
                <a:latin typeface="Calibri Light" panose="020F0302020204030204" pitchFamily="34" charset="0"/>
                <a:cs typeface="Arial" pitchFamily="34" charset="0"/>
              </a:defRPr>
            </a:lvl2pPr>
            <a:lvl3pPr marL="627063" indent="-111125" algn="l" rtl="0" eaLnBrk="0" fontAlgn="base" hangingPunct="0">
              <a:spcBef>
                <a:spcPct val="0"/>
              </a:spcBef>
              <a:spcAft>
                <a:spcPct val="0"/>
              </a:spcAft>
              <a:buClr>
                <a:srgbClr val="6D6E70"/>
              </a:buClr>
              <a:buSzPct val="90000"/>
              <a:buFont typeface="Arial" panose="020B0604020202020204" pitchFamily="34" charset="0"/>
              <a:buChar char="•"/>
              <a:defRPr>
                <a:solidFill>
                  <a:srgbClr val="1C1C1C"/>
                </a:solidFill>
                <a:latin typeface="Calibri Light" panose="020F0302020204030204" pitchFamily="34" charset="0"/>
                <a:cs typeface="Arial" pitchFamily="34" charset="0"/>
              </a:defRPr>
            </a:lvl3pPr>
            <a:lvl4pPr marL="860425" indent="-115888" algn="l" rtl="0" eaLnBrk="0" fontAlgn="base" hangingPunct="0">
              <a:spcBef>
                <a:spcPct val="0"/>
              </a:spcBef>
              <a:spcAft>
                <a:spcPct val="0"/>
              </a:spcAft>
              <a:buClr>
                <a:srgbClr val="6D6E70"/>
              </a:buClr>
              <a:buFont typeface="Arial" panose="020B0604020202020204" pitchFamily="34" charset="0"/>
              <a:buChar char="◦"/>
              <a:defRPr sz="1600">
                <a:solidFill>
                  <a:srgbClr val="1C1C1C"/>
                </a:solidFill>
                <a:latin typeface="Calibri Light" panose="020F0302020204030204" pitchFamily="34" charset="0"/>
                <a:cs typeface="Arial" panose="020B0604020202020204" pitchFamily="34" charset="0"/>
              </a:defRPr>
            </a:lvl4pPr>
            <a:lvl5pPr marL="971550" indent="-114300" algn="l" rtl="0" eaLnBrk="0" fontAlgn="base" hangingPunct="0">
              <a:spcBef>
                <a:spcPct val="20000"/>
              </a:spcBef>
              <a:spcAft>
                <a:spcPct val="0"/>
              </a:spcAft>
              <a:buClr>
                <a:srgbClr val="A6A6A6"/>
              </a:buClr>
              <a:buFont typeface="Arial" panose="020B0604020202020204" pitchFamily="34" charset="0"/>
              <a:buChar char="▫"/>
              <a:defRPr sz="1400">
                <a:solidFill>
                  <a:srgbClr val="1C1C1C"/>
                </a:solidFill>
                <a:latin typeface="Calibri Light" panose="020F0302020204030204" pitchFamily="34" charset="0"/>
                <a:cs typeface="Arial" panose="020B0604020202020204" pitchFamily="34" charset="0"/>
              </a:defRPr>
            </a:lvl5pPr>
            <a:lvl6pPr marL="1997075" indent="-163513" algn="l" rtl="0" eaLnBrk="1" fontAlgn="base" hangingPunct="1">
              <a:spcBef>
                <a:spcPct val="20000"/>
              </a:spcBef>
              <a:spcAft>
                <a:spcPct val="0"/>
              </a:spcAft>
              <a:buClr>
                <a:schemeClr val="bg1"/>
              </a:buClr>
              <a:buChar char="»"/>
              <a:defRPr sz="1600">
                <a:solidFill>
                  <a:schemeClr val="bg1"/>
                </a:solidFill>
                <a:latin typeface="Arial" charset="0"/>
              </a:defRPr>
            </a:lvl6pPr>
            <a:lvl7pPr marL="2454275" indent="-163513" algn="l" rtl="0" eaLnBrk="1" fontAlgn="base" hangingPunct="1">
              <a:spcBef>
                <a:spcPct val="20000"/>
              </a:spcBef>
              <a:spcAft>
                <a:spcPct val="0"/>
              </a:spcAft>
              <a:buClr>
                <a:schemeClr val="bg1"/>
              </a:buClr>
              <a:buChar char="»"/>
              <a:defRPr sz="1600">
                <a:solidFill>
                  <a:schemeClr val="bg1"/>
                </a:solidFill>
                <a:latin typeface="Arial" charset="0"/>
              </a:defRPr>
            </a:lvl7pPr>
            <a:lvl8pPr marL="2911475" indent="-163513" algn="l" rtl="0" eaLnBrk="1" fontAlgn="base" hangingPunct="1">
              <a:spcBef>
                <a:spcPct val="20000"/>
              </a:spcBef>
              <a:spcAft>
                <a:spcPct val="0"/>
              </a:spcAft>
              <a:buClr>
                <a:schemeClr val="bg1"/>
              </a:buClr>
              <a:buChar char="»"/>
              <a:defRPr sz="1600">
                <a:solidFill>
                  <a:schemeClr val="bg1"/>
                </a:solidFill>
                <a:latin typeface="Arial" charset="0"/>
              </a:defRPr>
            </a:lvl8pPr>
            <a:lvl9pPr marL="3368675" indent="-163513" algn="l" rtl="0" eaLnBrk="1" fontAlgn="base" hangingPunct="1">
              <a:spcBef>
                <a:spcPct val="20000"/>
              </a:spcBef>
              <a:spcAft>
                <a:spcPct val="0"/>
              </a:spcAft>
              <a:buClr>
                <a:schemeClr val="bg1"/>
              </a:buClr>
              <a:buChar char="»"/>
              <a:defRPr sz="1600">
                <a:solidFill>
                  <a:schemeClr val="bg1"/>
                </a:solidFill>
                <a:latin typeface="Arial" charset="0"/>
              </a:defRPr>
            </a:lvl9pPr>
          </a:lstStyle>
          <a:p>
            <a:pPr marL="179388" indent="0">
              <a:buNone/>
              <a:defRPr/>
            </a:pPr>
            <a:r>
              <a:rPr lang="en-US" altLang="en-US" sz="1400" kern="0" dirty="0">
                <a:solidFill>
                  <a:schemeClr val="bg1"/>
                </a:solidFill>
                <a:latin typeface="Lubalin Demi for IBM" panose="02060703020205020404" pitchFamily="18" charset="0"/>
                <a:ea typeface="微软雅黑" panose="020B0503020204020204" pitchFamily="34" charset="-122"/>
              </a:rPr>
              <a:t>IDC's Perspective report begins with this guidance: "The hype volume is about to be turned up on blockchain, and with some considerable merit. IDC Financial Insights recommends that companies consider the opportunity and value of blockchain capabilities as part of digital enterprise strategies, develop a point-of-view document that articulates what blockchain entails (in language that is consumable by nontechnical personnel), and explore what the industry and individual implications might be." </a:t>
            </a:r>
          </a:p>
          <a:p>
            <a:pPr>
              <a:buFont typeface="Wingdings" panose="05000000000000000000" pitchFamily="2" charset="2"/>
              <a:buChar char="Ø"/>
              <a:defRPr/>
            </a:pPr>
            <a:endParaRPr lang="en-US" altLang="en-US" sz="1400" kern="0" dirty="0">
              <a:solidFill>
                <a:schemeClr val="bg1"/>
              </a:solidFill>
              <a:latin typeface="Lubalin Demi for IBM" panose="02060703020205020404" pitchFamily="18" charset="0"/>
              <a:ea typeface="微软雅黑" panose="020B0503020204020204" pitchFamily="34" charset="-122"/>
            </a:endParaRPr>
          </a:p>
          <a:p>
            <a:pPr>
              <a:buFont typeface="Wingdings" panose="05000000000000000000" pitchFamily="2" charset="2"/>
              <a:buChar char="Ø"/>
              <a:defRPr/>
            </a:pPr>
            <a:endParaRPr lang="en-US" altLang="en-US" sz="1467" kern="0" dirty="0">
              <a:solidFill>
                <a:schemeClr val="bg1"/>
              </a:solidFill>
              <a:latin typeface="Lubalin Demi for IBM" panose="02060703020205020404" pitchFamily="18" charset="0"/>
              <a:ea typeface="微软雅黑" panose="020B0503020204020204" pitchFamily="34" charset="-122"/>
            </a:endParaRPr>
          </a:p>
          <a:p>
            <a:pPr marL="0" indent="0">
              <a:buNone/>
              <a:defRPr/>
            </a:pPr>
            <a:r>
              <a:rPr lang="zh-CN" altLang="en-US" sz="1733" kern="0" dirty="0">
                <a:solidFill>
                  <a:srgbClr val="FED400"/>
                </a:solidFill>
                <a:latin typeface="Lubalin Demi for IBM" panose="02060703020205020404" pitchFamily="18" charset="0"/>
                <a:ea typeface="微软雅黑" panose="020B0503020204020204" pitchFamily="34" charset="-122"/>
              </a:rPr>
              <a:t>探索应用场景的尝试</a:t>
            </a:r>
            <a:endParaRPr lang="en-US" altLang="zh-CN" sz="1733" kern="0" dirty="0">
              <a:solidFill>
                <a:srgbClr val="FED400"/>
              </a:solidFill>
              <a:latin typeface="Lubalin Demi for IBM" panose="02060703020205020404" pitchFamily="18" charset="0"/>
              <a:ea typeface="微软雅黑" panose="020B0503020204020204" pitchFamily="34" charset="-122"/>
            </a:endParaRPr>
          </a:p>
          <a:p>
            <a:pPr>
              <a:buFont typeface="Wingdings" panose="05000000000000000000" pitchFamily="2" charset="2"/>
              <a:buChar char="Ø"/>
              <a:defRPr/>
            </a:pPr>
            <a:endParaRPr lang="en-US" altLang="zh-CN" sz="1733" kern="0" dirty="0">
              <a:solidFill>
                <a:srgbClr val="FED400"/>
              </a:solidFill>
              <a:latin typeface="Lubalin Demi for IBM" panose="02060703020205020404" pitchFamily="18" charset="0"/>
              <a:ea typeface="微软雅黑" panose="020B0503020204020204" pitchFamily="34" charset="-122"/>
            </a:endParaRPr>
          </a:p>
          <a:p>
            <a:pPr lvl="1">
              <a:spcBef>
                <a:spcPts val="0"/>
              </a:spcBef>
              <a:spcAft>
                <a:spcPts val="600"/>
              </a:spcAft>
              <a:defRPr/>
            </a:pPr>
            <a:r>
              <a:rPr lang="zh-CN" altLang="en-US" sz="1467" kern="0" dirty="0">
                <a:solidFill>
                  <a:schemeClr val="bg1"/>
                </a:solidFill>
                <a:latin typeface="Lubalin Demi for IBM" panose="02060703020205020404" pitchFamily="18" charset="0"/>
                <a:ea typeface="微软雅黑" panose="020B0503020204020204" pitchFamily="34" charset="-122"/>
              </a:rPr>
              <a:t>全局记账：每一步都是账本记录，相关方都可以看到并验证，过程透明。一旦共识，无法修改</a:t>
            </a:r>
            <a:endParaRPr lang="en-US" altLang="zh-CN" sz="1467" kern="0" dirty="0">
              <a:solidFill>
                <a:schemeClr val="bg1"/>
              </a:solidFill>
              <a:latin typeface="Lubalin Demi for IBM" panose="02060703020205020404" pitchFamily="18" charset="0"/>
              <a:ea typeface="微软雅黑" panose="020B0503020204020204" pitchFamily="34" charset="-122"/>
            </a:endParaRPr>
          </a:p>
          <a:p>
            <a:pPr lvl="1">
              <a:spcBef>
                <a:spcPts val="0"/>
              </a:spcBef>
              <a:spcAft>
                <a:spcPts val="600"/>
              </a:spcAft>
              <a:defRPr/>
            </a:pPr>
            <a:r>
              <a:rPr lang="zh-CN" altLang="en-US" sz="1467" kern="0" dirty="0">
                <a:solidFill>
                  <a:schemeClr val="bg1"/>
                </a:solidFill>
                <a:latin typeface="Lubalin Demi for IBM" panose="02060703020205020404" pitchFamily="18" charset="0"/>
                <a:ea typeface="微软雅黑" panose="020B0503020204020204" pitchFamily="34" charset="-122"/>
              </a:rPr>
              <a:t>智能合约：能保证每一步严格按事先设计的流程进行，降低争议风险</a:t>
            </a:r>
            <a:endParaRPr lang="en-US" altLang="zh-CN" sz="1467" kern="0" dirty="0">
              <a:solidFill>
                <a:schemeClr val="bg1"/>
              </a:solidFill>
              <a:latin typeface="Lubalin Demi for IBM" panose="02060703020205020404" pitchFamily="18" charset="0"/>
              <a:ea typeface="微软雅黑" panose="020B0503020204020204" pitchFamily="34" charset="-122"/>
            </a:endParaRPr>
          </a:p>
          <a:p>
            <a:pPr lvl="1">
              <a:spcBef>
                <a:spcPts val="0"/>
              </a:spcBef>
              <a:spcAft>
                <a:spcPts val="600"/>
              </a:spcAft>
              <a:defRPr/>
            </a:pPr>
            <a:r>
              <a:rPr lang="zh-CN" altLang="en-US" sz="1467" kern="0" dirty="0">
                <a:solidFill>
                  <a:schemeClr val="bg1"/>
                </a:solidFill>
                <a:latin typeface="Lubalin Demi for IBM" panose="02060703020205020404" pitchFamily="18" charset="0"/>
                <a:ea typeface="微软雅黑" panose="020B0503020204020204" pitchFamily="34" charset="-122"/>
              </a:rPr>
              <a:t>隐私保护：相关方可以看到或编辑内容，无关方无法看到内容</a:t>
            </a:r>
          </a:p>
          <a:p>
            <a:pPr>
              <a:buFont typeface="Wingdings" panose="05000000000000000000" pitchFamily="2" charset="2"/>
              <a:buChar char="Ø"/>
              <a:defRPr/>
            </a:pPr>
            <a:endParaRPr lang="en-US" altLang="en-US" sz="1333" kern="0" dirty="0">
              <a:solidFill>
                <a:schemeClr val="bg1"/>
              </a:solidFill>
              <a:latin typeface="Lubalin Demi for IBM" panose="02060703020205020404" pitchFamily="18" charset="0"/>
              <a:ea typeface="微软雅黑" panose="020B0503020204020204" pitchFamily="34" charset="-122"/>
            </a:endParaRPr>
          </a:p>
        </p:txBody>
      </p:sp>
    </p:spTree>
    <p:extLst>
      <p:ext uri="{BB962C8B-B14F-4D97-AF65-F5344CB8AC3E}">
        <p14:creationId xmlns:p14="http://schemas.microsoft.com/office/powerpoint/2010/main" val="2603364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灯片编号占位符 3"/>
          <p:cNvSpPr>
            <a:spLocks noGrp="1"/>
          </p:cNvSpPr>
          <p:nvPr>
            <p:ph type="sldNum" sz="quarter" idx="4294967295"/>
          </p:nvPr>
        </p:nvSpPr>
        <p:spPr>
          <a:xfrm>
            <a:off x="0" y="6537325"/>
            <a:ext cx="488950" cy="184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4A87E74-36B5-4392-BACD-F23BBFF2704F}" type="slidenum">
              <a:rPr lang="zh-CN" altLang="en-US">
                <a:solidFill>
                  <a:srgbClr val="000000"/>
                </a:solidFill>
                <a:latin typeface="Arial" panose="020B0604020202020204" pitchFamily="34" charset="0"/>
              </a:rPr>
              <a:pPr/>
              <a:t>17</a:t>
            </a:fld>
            <a:endParaRPr lang="zh-CN" altLang="en-US">
              <a:solidFill>
                <a:srgbClr val="000000"/>
              </a:solidFill>
              <a:latin typeface="Arial" panose="020B0604020202020204" pitchFamily="34" charset="0"/>
            </a:endParaRPr>
          </a:p>
        </p:txBody>
      </p:sp>
      <p:pic>
        <p:nvPicPr>
          <p:cNvPr id="47107" name="Picture 3"/>
          <p:cNvPicPr>
            <a:picLocks noChangeAspect="1" noChangeArrowheads="1"/>
          </p:cNvPicPr>
          <p:nvPr/>
        </p:nvPicPr>
        <p:blipFill>
          <a:blip r:embed="rId3"/>
          <a:srcRect/>
          <a:stretch>
            <a:fillRect/>
          </a:stretch>
        </p:blipFill>
        <p:spPr bwMode="auto">
          <a:xfrm>
            <a:off x="1229767" y="983172"/>
            <a:ext cx="10625138" cy="5400199"/>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7" name="矩形 5"/>
          <p:cNvSpPr/>
          <p:nvPr/>
        </p:nvSpPr>
        <p:spPr>
          <a:xfrm>
            <a:off x="0" y="100160"/>
            <a:ext cx="12192000" cy="620713"/>
          </a:xfrm>
          <a:prstGeom prst="rect">
            <a:avLst/>
          </a:prstGeom>
          <a:solidFill>
            <a:srgbClr val="00A7E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solidFill>
              </a:rPr>
              <a:t>Use Case: </a:t>
            </a:r>
            <a:r>
              <a:rPr lang="en-US" sz="2400" dirty="0" err="1">
                <a:solidFill>
                  <a:schemeClr val="tx2"/>
                </a:solidFill>
              </a:rPr>
              <a:t>Blockchain</a:t>
            </a:r>
            <a:r>
              <a:rPr lang="en-US" sz="2400" dirty="0">
                <a:solidFill>
                  <a:schemeClr val="tx2"/>
                </a:solidFill>
              </a:rPr>
              <a:t> Solution for IBM Global Financing (IGF)</a:t>
            </a:r>
            <a:endParaRPr lang="zh-CN" altLang="en-US" sz="2400" dirty="0">
              <a:solidFill>
                <a:schemeClr val="bg1"/>
              </a:solidFill>
              <a:latin typeface="Lubalin Demi for IBM" panose="02060703020205020404" pitchFamily="18" charset="0"/>
              <a:ea typeface="微软雅黑" panose="020B0503020204020204" pitchFamily="34" charset="-122"/>
            </a:endParaRPr>
          </a:p>
        </p:txBody>
      </p:sp>
    </p:spTree>
    <p:extLst>
      <p:ext uri="{BB962C8B-B14F-4D97-AF65-F5344CB8AC3E}">
        <p14:creationId xmlns:p14="http://schemas.microsoft.com/office/powerpoint/2010/main" val="12296062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4407" t="13611" r="5747" b="4581"/>
          <a:stretch/>
        </p:blipFill>
        <p:spPr>
          <a:xfrm>
            <a:off x="537328" y="933450"/>
            <a:ext cx="10953946" cy="5610405"/>
          </a:xfrm>
          <a:prstGeom prst="rect">
            <a:avLst/>
          </a:prstGeom>
          <a:effectLst>
            <a:outerShdw blurRad="533400" dist="203200" dir="5400000" algn="t" rotWithShape="0">
              <a:prstClr val="black">
                <a:alpha val="40000"/>
              </a:prstClr>
            </a:outerShdw>
          </a:effectLst>
        </p:spPr>
      </p:pic>
      <p:sp>
        <p:nvSpPr>
          <p:cNvPr id="6" name="矩形 5"/>
          <p:cNvSpPr/>
          <p:nvPr/>
        </p:nvSpPr>
        <p:spPr>
          <a:xfrm>
            <a:off x="0" y="0"/>
            <a:ext cx="12192000" cy="620713"/>
          </a:xfrm>
          <a:prstGeom prst="rect">
            <a:avLst/>
          </a:prstGeom>
          <a:solidFill>
            <a:srgbClr val="00A7E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Lubalin Demi for IBM" panose="02060703020205020404" pitchFamily="18" charset="0"/>
                <a:ea typeface="微软雅黑" panose="020B0503020204020204" pitchFamily="34" charset="-122"/>
              </a:rPr>
              <a:t>China </a:t>
            </a:r>
            <a:r>
              <a:rPr lang="en-US" altLang="zh-CN" sz="2400" dirty="0" err="1">
                <a:latin typeface="Lubalin Demi for IBM" panose="02060703020205020404" pitchFamily="18" charset="0"/>
                <a:ea typeface="微软雅黑" panose="020B0503020204020204" pitchFamily="34" charset="-122"/>
              </a:rPr>
              <a:t>UnionPay</a:t>
            </a:r>
            <a:r>
              <a:rPr lang="en-US" altLang="zh-CN" sz="2400" dirty="0">
                <a:latin typeface="Lubalin Demi for IBM" panose="02060703020205020404" pitchFamily="18" charset="0"/>
                <a:ea typeface="微软雅黑" panose="020B0503020204020204" pitchFamily="34" charset="-122"/>
              </a:rPr>
              <a:t> &amp; IBM</a:t>
            </a:r>
            <a:r>
              <a:rPr lang="zh-CN" altLang="en-US" sz="2400" dirty="0">
                <a:latin typeface="Lubalin Demi for IBM" panose="02060703020205020404" pitchFamily="18" charset="0"/>
                <a:ea typeface="微软雅黑" panose="020B0503020204020204" pitchFamily="34" charset="-122"/>
              </a:rPr>
              <a:t>：以区块链为底层架构的积分交换平台</a:t>
            </a:r>
          </a:p>
        </p:txBody>
      </p:sp>
      <p:sp>
        <p:nvSpPr>
          <p:cNvPr id="7" name="矩形 6"/>
          <p:cNvSpPr/>
          <p:nvPr/>
        </p:nvSpPr>
        <p:spPr>
          <a:xfrm>
            <a:off x="537328" y="935436"/>
            <a:ext cx="10953945" cy="560841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内容占位符 4"/>
          <p:cNvSpPr txBox="1">
            <a:spLocks/>
          </p:cNvSpPr>
          <p:nvPr/>
        </p:nvSpPr>
        <p:spPr bwMode="auto">
          <a:xfrm>
            <a:off x="886774" y="1198482"/>
            <a:ext cx="5113836" cy="1948226"/>
          </a:xfrm>
          <a:prstGeom prst="rect">
            <a:avLst/>
          </a:prstGeom>
          <a:solidFill>
            <a:schemeClr val="bg1"/>
          </a:solidFill>
          <a:ln>
            <a:noFill/>
          </a:ln>
          <a:effectLst>
            <a:outerShdw blurRad="292100" dist="177800" dir="5400000" sx="86000" sy="86000" algn="t" rotWithShape="0">
              <a:srgbClr val="00ACDC">
                <a:alpha val="24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eaLnBrk="1" hangingPunct="1">
              <a:defRPr sz="1400">
                <a:solidFill>
                  <a:srgbClr val="00B2EF"/>
                </a:solidFill>
                <a:latin typeface="Lubalin Demi for IBM" panose="02060703020205020404" pitchFamily="18" charset="0"/>
                <a:ea typeface="宋体" panose="02010600030101010101" pitchFamily="2" charset="-122"/>
              </a:defRPr>
            </a:lvl1pPr>
            <a:lvl2pPr marL="742950" indent="-285750">
              <a:defRPr sz="2000">
                <a:solidFill>
                  <a:srgbClr val="191919"/>
                </a:solidFill>
                <a:latin typeface="HelvNeue Light for IBM"/>
              </a:defRPr>
            </a:lvl2pPr>
            <a:lvl3pPr marL="1143000" indent="-228600">
              <a:defRPr sz="2000">
                <a:solidFill>
                  <a:srgbClr val="191919"/>
                </a:solidFill>
                <a:latin typeface="HelvNeue Light for IBM"/>
              </a:defRPr>
            </a:lvl3pPr>
            <a:lvl4pPr marL="1600200" indent="-228600">
              <a:defRPr sz="2000">
                <a:solidFill>
                  <a:srgbClr val="191919"/>
                </a:solidFill>
                <a:latin typeface="HelvNeue Light for IBM"/>
              </a:defRPr>
            </a:lvl4pPr>
            <a:lvl5pPr marL="2057400" indent="-228600">
              <a:defRPr sz="2000">
                <a:solidFill>
                  <a:srgbClr val="191919"/>
                </a:solidFill>
                <a:latin typeface="HelvNeue Light for IBM"/>
              </a:defRPr>
            </a:lvl5pPr>
            <a:lvl6pPr marL="2514600" indent="-228600" eaLnBrk="0" fontAlgn="base" hangingPunct="0">
              <a:spcBef>
                <a:spcPct val="0"/>
              </a:spcBef>
              <a:spcAft>
                <a:spcPct val="0"/>
              </a:spcAft>
              <a:defRPr sz="2000">
                <a:solidFill>
                  <a:srgbClr val="191919"/>
                </a:solidFill>
                <a:latin typeface="HelvNeue Light for IBM"/>
              </a:defRPr>
            </a:lvl6pPr>
            <a:lvl7pPr marL="2971800" indent="-228600" eaLnBrk="0" fontAlgn="base" hangingPunct="0">
              <a:spcBef>
                <a:spcPct val="0"/>
              </a:spcBef>
              <a:spcAft>
                <a:spcPct val="0"/>
              </a:spcAft>
              <a:defRPr sz="2000">
                <a:solidFill>
                  <a:srgbClr val="191919"/>
                </a:solidFill>
                <a:latin typeface="HelvNeue Light for IBM"/>
              </a:defRPr>
            </a:lvl7pPr>
            <a:lvl8pPr marL="3429000" indent="-228600" eaLnBrk="0" fontAlgn="base" hangingPunct="0">
              <a:spcBef>
                <a:spcPct val="0"/>
              </a:spcBef>
              <a:spcAft>
                <a:spcPct val="0"/>
              </a:spcAft>
              <a:defRPr sz="2000">
                <a:solidFill>
                  <a:srgbClr val="191919"/>
                </a:solidFill>
                <a:latin typeface="HelvNeue Light for IBM"/>
              </a:defRPr>
            </a:lvl8pPr>
            <a:lvl9pPr marL="3886200" indent="-228600" eaLnBrk="0" fontAlgn="base" hangingPunct="0">
              <a:spcBef>
                <a:spcPct val="0"/>
              </a:spcBef>
              <a:spcAft>
                <a:spcPct val="0"/>
              </a:spcAft>
              <a:defRPr sz="2000">
                <a:solidFill>
                  <a:srgbClr val="191919"/>
                </a:solidFill>
                <a:latin typeface="HelvNeue Light for IBM"/>
              </a:defRPr>
            </a:lvl9pPr>
          </a:lstStyle>
          <a:p>
            <a:pPr indent="179388">
              <a:lnSpc>
                <a:spcPct val="150000"/>
              </a:lnSpc>
              <a:defRPr/>
            </a:pPr>
            <a:r>
              <a:rPr lang="zh-CN" altLang="en-US" sz="1800" dirty="0">
                <a:latin typeface="微软雅黑" panose="020B0503020204020204" pitchFamily="34" charset="-122"/>
                <a:ea typeface="微软雅黑" panose="020B0503020204020204" pitchFamily="34" charset="-122"/>
              </a:rPr>
              <a:t>挑战</a:t>
            </a:r>
            <a:endParaRPr lang="en-US" altLang="zh-CN" sz="1800" dirty="0">
              <a:latin typeface="微软雅黑" panose="020B0503020204020204" pitchFamily="34" charset="-122"/>
              <a:ea typeface="微软雅黑" panose="020B0503020204020204" pitchFamily="34" charset="-122"/>
            </a:endParaRPr>
          </a:p>
          <a:p>
            <a:pPr marL="171450" indent="-171450">
              <a:lnSpc>
                <a:spcPct val="90000"/>
              </a:lnSpc>
              <a:buFont typeface="Arial" panose="020B0604020202020204" pitchFamily="34" charset="0"/>
              <a:buChar char="•"/>
              <a:defRPr/>
            </a:pPr>
            <a:r>
              <a:rPr lang="zh-CN" altLang="en-US" sz="1800" dirty="0" smtClean="0">
                <a:solidFill>
                  <a:srgbClr val="191919"/>
                </a:solidFill>
                <a:latin typeface="楷体" panose="02010609060101010101" pitchFamily="49" charset="-122"/>
                <a:ea typeface="楷体" panose="02010609060101010101" pitchFamily="49" charset="-122"/>
              </a:rPr>
              <a:t>目</a:t>
            </a:r>
            <a:r>
              <a:rPr lang="zh-CN" altLang="en-US" sz="1800" dirty="0">
                <a:solidFill>
                  <a:srgbClr val="191919"/>
                </a:solidFill>
                <a:latin typeface="楷体" panose="02010609060101010101" pitchFamily="49" charset="-122"/>
                <a:ea typeface="楷体" panose="02010609060101010101" pitchFamily="49" charset="-122"/>
              </a:rPr>
              <a:t>前中国各大银行、航空公司、酒店品牌多半都有自家的会员积分回馈制度，但多半相当封闭，无法透过本行的积分兑换其他企业积分活动的产品或服务，银联与</a:t>
            </a:r>
            <a:r>
              <a:rPr lang="en-US" altLang="zh-CN" sz="1800" dirty="0">
                <a:solidFill>
                  <a:srgbClr val="191919"/>
                </a:solidFill>
                <a:latin typeface="楷体" panose="02010609060101010101" pitchFamily="49" charset="-122"/>
                <a:ea typeface="楷体" panose="02010609060101010101" pitchFamily="49" charset="-122"/>
              </a:rPr>
              <a:t>IBM</a:t>
            </a:r>
            <a:r>
              <a:rPr lang="zh-CN" altLang="en-US" sz="1800" dirty="0">
                <a:solidFill>
                  <a:srgbClr val="191919"/>
                </a:solidFill>
                <a:latin typeface="楷体" panose="02010609060101010101" pitchFamily="49" charset="-122"/>
                <a:ea typeface="楷体" panose="02010609060101010101" pitchFamily="49" charset="-122"/>
              </a:rPr>
              <a:t>打算利用区块链机制来解决跨行积分交换的清算问题</a:t>
            </a:r>
          </a:p>
          <a:p>
            <a:pPr marL="171450" indent="-171450">
              <a:lnSpc>
                <a:spcPct val="90000"/>
              </a:lnSpc>
              <a:buFont typeface="Arial" panose="020B0604020202020204" pitchFamily="34" charset="0"/>
              <a:buChar char="•"/>
              <a:defRPr/>
            </a:pPr>
            <a:endParaRPr lang="zh-CN" altLang="en-US" dirty="0">
              <a:solidFill>
                <a:srgbClr val="191919"/>
              </a:solidFill>
              <a:ea typeface="微软雅黑" panose="020B0503020204020204" pitchFamily="34" charset="-122"/>
            </a:endParaRPr>
          </a:p>
        </p:txBody>
      </p:sp>
      <p:sp>
        <p:nvSpPr>
          <p:cNvPr id="15" name="内容占位符 4"/>
          <p:cNvSpPr txBox="1">
            <a:spLocks/>
          </p:cNvSpPr>
          <p:nvPr/>
        </p:nvSpPr>
        <p:spPr bwMode="auto">
          <a:xfrm>
            <a:off x="886773" y="3182446"/>
            <a:ext cx="5113837" cy="2502223"/>
          </a:xfrm>
          <a:prstGeom prst="rect">
            <a:avLst/>
          </a:prstGeom>
          <a:solidFill>
            <a:schemeClr val="bg1"/>
          </a:solidFill>
          <a:ln>
            <a:noFill/>
          </a:ln>
          <a:effectLst>
            <a:outerShdw blurRad="292100" dist="177800" dir="5400000" sx="86000" sy="86000" algn="t" rotWithShape="0">
              <a:srgbClr val="00ACDC">
                <a:alpha val="24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eaLnBrk="1" hangingPunct="1">
              <a:defRPr sz="1400">
                <a:solidFill>
                  <a:srgbClr val="00B2EF"/>
                </a:solidFill>
                <a:latin typeface="Lubalin Demi for IBM" panose="02060703020205020404" pitchFamily="18" charset="0"/>
                <a:ea typeface="宋体" panose="02010600030101010101" pitchFamily="2" charset="-122"/>
              </a:defRPr>
            </a:lvl1pPr>
            <a:lvl2pPr marL="742950" indent="-285750">
              <a:defRPr sz="2000">
                <a:solidFill>
                  <a:srgbClr val="191919"/>
                </a:solidFill>
                <a:latin typeface="HelvNeue Light for IBM"/>
              </a:defRPr>
            </a:lvl2pPr>
            <a:lvl3pPr marL="1143000" indent="-228600">
              <a:defRPr sz="2000">
                <a:solidFill>
                  <a:srgbClr val="191919"/>
                </a:solidFill>
                <a:latin typeface="HelvNeue Light for IBM"/>
              </a:defRPr>
            </a:lvl3pPr>
            <a:lvl4pPr marL="1600200" indent="-228600">
              <a:defRPr sz="2000">
                <a:solidFill>
                  <a:srgbClr val="191919"/>
                </a:solidFill>
                <a:latin typeface="HelvNeue Light for IBM"/>
              </a:defRPr>
            </a:lvl4pPr>
            <a:lvl5pPr marL="2057400" indent="-228600">
              <a:defRPr sz="2000">
                <a:solidFill>
                  <a:srgbClr val="191919"/>
                </a:solidFill>
                <a:latin typeface="HelvNeue Light for IBM"/>
              </a:defRPr>
            </a:lvl5pPr>
            <a:lvl6pPr marL="2514600" indent="-228600" eaLnBrk="0" fontAlgn="base" hangingPunct="0">
              <a:spcBef>
                <a:spcPct val="0"/>
              </a:spcBef>
              <a:spcAft>
                <a:spcPct val="0"/>
              </a:spcAft>
              <a:defRPr sz="2000">
                <a:solidFill>
                  <a:srgbClr val="191919"/>
                </a:solidFill>
                <a:latin typeface="HelvNeue Light for IBM"/>
              </a:defRPr>
            </a:lvl6pPr>
            <a:lvl7pPr marL="2971800" indent="-228600" eaLnBrk="0" fontAlgn="base" hangingPunct="0">
              <a:spcBef>
                <a:spcPct val="0"/>
              </a:spcBef>
              <a:spcAft>
                <a:spcPct val="0"/>
              </a:spcAft>
              <a:defRPr sz="2000">
                <a:solidFill>
                  <a:srgbClr val="191919"/>
                </a:solidFill>
                <a:latin typeface="HelvNeue Light for IBM"/>
              </a:defRPr>
            </a:lvl7pPr>
            <a:lvl8pPr marL="3429000" indent="-228600" eaLnBrk="0" fontAlgn="base" hangingPunct="0">
              <a:spcBef>
                <a:spcPct val="0"/>
              </a:spcBef>
              <a:spcAft>
                <a:spcPct val="0"/>
              </a:spcAft>
              <a:defRPr sz="2000">
                <a:solidFill>
                  <a:srgbClr val="191919"/>
                </a:solidFill>
                <a:latin typeface="HelvNeue Light for IBM"/>
              </a:defRPr>
            </a:lvl8pPr>
            <a:lvl9pPr marL="3886200" indent="-228600" eaLnBrk="0" fontAlgn="base" hangingPunct="0">
              <a:spcBef>
                <a:spcPct val="0"/>
              </a:spcBef>
              <a:spcAft>
                <a:spcPct val="0"/>
              </a:spcAft>
              <a:defRPr sz="2000">
                <a:solidFill>
                  <a:srgbClr val="191919"/>
                </a:solidFill>
                <a:latin typeface="HelvNeue Light for IBM"/>
              </a:defRPr>
            </a:lvl9pPr>
          </a:lstStyle>
          <a:p>
            <a:pPr indent="179388">
              <a:lnSpc>
                <a:spcPct val="150000"/>
              </a:lnSpc>
              <a:defRPr/>
            </a:pPr>
            <a:r>
              <a:rPr lang="zh-CN" altLang="en-US" sz="1800" dirty="0">
                <a:latin typeface="微软雅黑" panose="020B0503020204020204" pitchFamily="34" charset="-122"/>
                <a:ea typeface="微软雅黑" panose="020B0503020204020204" pitchFamily="34" charset="-122"/>
              </a:rPr>
              <a:t>区块链方</a:t>
            </a:r>
            <a:r>
              <a:rPr lang="zh-CN" altLang="en-US" sz="1800" dirty="0" smtClean="0">
                <a:latin typeface="微软雅黑" panose="020B0503020204020204" pitchFamily="34" charset="-122"/>
                <a:ea typeface="微软雅黑" panose="020B0503020204020204" pitchFamily="34" charset="-122"/>
              </a:rPr>
              <a:t>案</a:t>
            </a:r>
            <a:endParaRPr lang="zh-CN" altLang="en-US" sz="1800" dirty="0">
              <a:latin typeface="微软雅黑" panose="020B0503020204020204" pitchFamily="34" charset="-122"/>
              <a:ea typeface="微软雅黑" panose="020B0503020204020204" pitchFamily="34" charset="-122"/>
            </a:endParaRPr>
          </a:p>
          <a:p>
            <a:pPr marL="171450" indent="-171450">
              <a:lnSpc>
                <a:spcPct val="90000"/>
              </a:lnSpc>
              <a:buFont typeface="Arial" panose="020B0604020202020204" pitchFamily="34" charset="0"/>
              <a:buChar char="•"/>
              <a:defRPr/>
            </a:pPr>
            <a:r>
              <a:rPr lang="en-US" altLang="zh-CN" sz="1800" dirty="0">
                <a:solidFill>
                  <a:srgbClr val="191919"/>
                </a:solidFill>
                <a:latin typeface="楷体" panose="02010609060101010101" pitchFamily="49" charset="-122"/>
                <a:ea typeface="楷体" panose="02010609060101010101" pitchFamily="49" charset="-122"/>
              </a:rPr>
              <a:t>IBM</a:t>
            </a:r>
            <a:r>
              <a:rPr lang="zh-CN" altLang="en-US" sz="1800" dirty="0">
                <a:solidFill>
                  <a:srgbClr val="191919"/>
                </a:solidFill>
                <a:latin typeface="楷体" panose="02010609060101010101" pitchFamily="49" charset="-122"/>
                <a:ea typeface="楷体" panose="02010609060101010101" pitchFamily="49" charset="-122"/>
              </a:rPr>
              <a:t>与中国银联正在联手创建一个基于区块链技术的银行卡积分交换平台。在线上，消费者可以与他人交易自己通过购物和其他奖励措施所获得的积分，而在线下，积分平台用户可以去任何一家配备智能</a:t>
            </a:r>
            <a:r>
              <a:rPr lang="en-US" altLang="zh-CN" sz="1800" dirty="0">
                <a:solidFill>
                  <a:srgbClr val="191919"/>
                </a:solidFill>
                <a:latin typeface="楷体" panose="02010609060101010101" pitchFamily="49" charset="-122"/>
                <a:ea typeface="楷体" panose="02010609060101010101" pitchFamily="49" charset="-122"/>
              </a:rPr>
              <a:t>POS</a:t>
            </a:r>
            <a:r>
              <a:rPr lang="zh-CN" altLang="en-US" sz="1800" dirty="0">
                <a:solidFill>
                  <a:srgbClr val="191919"/>
                </a:solidFill>
                <a:latin typeface="楷体" panose="02010609060101010101" pitchFamily="49" charset="-122"/>
                <a:ea typeface="楷体" panose="02010609060101010101" pitchFamily="49" charset="-122"/>
              </a:rPr>
              <a:t>机的超市或商场，使用奖励积分兑换商品。在</a:t>
            </a:r>
            <a:r>
              <a:rPr lang="en-US" altLang="zh-CN" sz="1800" dirty="0">
                <a:solidFill>
                  <a:srgbClr val="191919"/>
                </a:solidFill>
                <a:latin typeface="楷体" panose="02010609060101010101" pitchFamily="49" charset="-122"/>
                <a:ea typeface="楷体" panose="02010609060101010101" pitchFamily="49" charset="-122"/>
              </a:rPr>
              <a:t>IBM</a:t>
            </a:r>
            <a:r>
              <a:rPr lang="zh-CN" altLang="en-US" sz="1800" dirty="0">
                <a:solidFill>
                  <a:srgbClr val="191919"/>
                </a:solidFill>
                <a:latin typeface="楷体" panose="02010609060101010101" pitchFamily="49" charset="-122"/>
                <a:ea typeface="楷体" panose="02010609060101010101" pitchFamily="49" charset="-122"/>
              </a:rPr>
              <a:t>和中国银联的设想中，这一概念还能够被应用于航空里程、话费帐单或者加油卡积分的交易上</a:t>
            </a:r>
          </a:p>
        </p:txBody>
      </p:sp>
      <p:pic>
        <p:nvPicPr>
          <p:cNvPr id="11" name="Picture 2" descr="銀聯」的圖片搜尋結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1336" y="1273036"/>
            <a:ext cx="3660443" cy="1102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9"/>
          <p:cNvPicPr/>
          <p:nvPr/>
        </p:nvPicPr>
        <p:blipFill>
          <a:blip r:embed="rId6"/>
          <a:srcRect/>
          <a:stretch>
            <a:fillRect/>
          </a:stretch>
        </p:blipFill>
        <p:spPr bwMode="auto">
          <a:xfrm>
            <a:off x="7321899" y="2688464"/>
            <a:ext cx="2408955" cy="2978942"/>
          </a:xfrm>
          <a:prstGeom prst="rect">
            <a:avLst/>
          </a:prstGeom>
          <a:noFill/>
          <a:ln w="9525">
            <a:noFill/>
            <a:miter lim="800000"/>
            <a:headEnd/>
            <a:tailEnd/>
          </a:ln>
        </p:spPr>
      </p:pic>
    </p:spTree>
    <p:extLst>
      <p:ext uri="{BB962C8B-B14F-4D97-AF65-F5344CB8AC3E}">
        <p14:creationId xmlns:p14="http://schemas.microsoft.com/office/powerpoint/2010/main" val="3381627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图片 11"/>
          <p:cNvPicPr>
            <a:picLocks noChangeAspect="1"/>
          </p:cNvPicPr>
          <p:nvPr/>
        </p:nvPicPr>
        <p:blipFill rotWithShape="1">
          <a:blip r:embed="rId3">
            <a:extLst>
              <a:ext uri="{BEBA8EAE-BF5A-486C-A8C5-ECC9F3942E4B}">
                <a14:imgProps xmlns:a14="http://schemas.microsoft.com/office/drawing/2010/main">
                  <a14:imgLayer r:embed="rId4">
                    <a14:imgEffect>
                      <a14:sharpenSoften amount="-90000"/>
                    </a14:imgEffect>
                  </a14:imgLayer>
                </a14:imgProps>
              </a:ext>
              <a:ext uri="{28A0092B-C50C-407E-A947-70E740481C1C}">
                <a14:useLocalDpi xmlns:a14="http://schemas.microsoft.com/office/drawing/2010/main" val="0"/>
              </a:ext>
            </a:extLst>
          </a:blip>
          <a:srcRect l="11431" t="21959" r="10965" b="12760"/>
          <a:stretch/>
        </p:blipFill>
        <p:spPr>
          <a:xfrm>
            <a:off x="1354667" y="1511301"/>
            <a:ext cx="9461500" cy="4476752"/>
          </a:xfrm>
          <a:prstGeom prst="rect">
            <a:avLst/>
          </a:prstGeom>
          <a:effectLst>
            <a:outerShdw blurRad="317500" dir="5400000" algn="t" rotWithShape="0">
              <a:schemeClr val="bg1">
                <a:alpha val="21000"/>
              </a:schemeClr>
            </a:outerShdw>
          </a:effectLst>
        </p:spPr>
      </p:pic>
      <p:sp>
        <p:nvSpPr>
          <p:cNvPr id="10" name="矩形 9"/>
          <p:cNvSpPr/>
          <p:nvPr/>
        </p:nvSpPr>
        <p:spPr>
          <a:xfrm>
            <a:off x="0" y="-28430"/>
            <a:ext cx="12192000" cy="777073"/>
          </a:xfrm>
          <a:prstGeom prst="rect">
            <a:avLst/>
          </a:prstGeom>
          <a:solidFill>
            <a:srgbClr val="001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Lubalin Demi for IBM" panose="02060703020205020404" pitchFamily="18" charset="0"/>
                <a:ea typeface="微软雅黑" panose="020B0503020204020204" pitchFamily="34" charset="-122"/>
              </a:rPr>
              <a:t>区块链其他应用：商品身份溯源</a:t>
            </a:r>
          </a:p>
        </p:txBody>
      </p:sp>
      <p:sp>
        <p:nvSpPr>
          <p:cNvPr id="5" name="矩形 4"/>
          <p:cNvSpPr/>
          <p:nvPr/>
        </p:nvSpPr>
        <p:spPr>
          <a:xfrm>
            <a:off x="4184165" y="1345640"/>
            <a:ext cx="6529633" cy="339965"/>
          </a:xfrm>
          <a:prstGeom prst="rect">
            <a:avLst/>
          </a:prstGeom>
        </p:spPr>
        <p:txBody>
          <a:bodyPr wrap="square">
            <a:spAutoFit/>
          </a:bodyPr>
          <a:lstStyle/>
          <a:p>
            <a:pPr lvl="1">
              <a:lnSpc>
                <a:spcPct val="150000"/>
              </a:lnSpc>
              <a:spcBef>
                <a:spcPts val="0"/>
              </a:spcBef>
            </a:pPr>
            <a:endParaRPr lang="en-US" altLang="zh-CN" sz="1200" b="0" dirty="0">
              <a:solidFill>
                <a:schemeClr val="bg1"/>
              </a:solidFill>
              <a:latin typeface="Lubalin Demi for IBM" panose="02060703020205020404" pitchFamily="18" charset="0"/>
              <a:ea typeface="微软雅黑" panose="020B0503020204020204" pitchFamily="34" charset="-122"/>
            </a:endParaRPr>
          </a:p>
        </p:txBody>
      </p:sp>
      <p:pic>
        <p:nvPicPr>
          <p:cNvPr id="14"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90643" y="2282602"/>
            <a:ext cx="5264497" cy="2758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6"/>
          <a:stretch>
            <a:fillRect/>
          </a:stretch>
        </p:blipFill>
        <p:spPr>
          <a:xfrm>
            <a:off x="7275996" y="3126784"/>
            <a:ext cx="4004195" cy="2331014"/>
          </a:xfrm>
          <a:prstGeom prst="rect">
            <a:avLst/>
          </a:prstGeom>
        </p:spPr>
      </p:pic>
      <p:pic>
        <p:nvPicPr>
          <p:cNvPr id="3" name="Picture 2"/>
          <p:cNvPicPr>
            <a:picLocks noChangeAspect="1"/>
          </p:cNvPicPr>
          <p:nvPr/>
        </p:nvPicPr>
        <p:blipFill>
          <a:blip r:embed="rId7"/>
          <a:stretch>
            <a:fillRect/>
          </a:stretch>
        </p:blipFill>
        <p:spPr>
          <a:xfrm>
            <a:off x="8458665" y="1685605"/>
            <a:ext cx="1434082" cy="1244812"/>
          </a:xfrm>
          <a:prstGeom prst="rect">
            <a:avLst/>
          </a:prstGeom>
        </p:spPr>
      </p:pic>
    </p:spTree>
    <p:extLst>
      <p:ext uri="{BB962C8B-B14F-4D97-AF65-F5344CB8AC3E}">
        <p14:creationId xmlns:p14="http://schemas.microsoft.com/office/powerpoint/2010/main" val="3564683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4407" t="13611" r="5747" b="4581"/>
          <a:stretch/>
        </p:blipFill>
        <p:spPr>
          <a:xfrm>
            <a:off x="537328" y="933450"/>
            <a:ext cx="10953946" cy="5610405"/>
          </a:xfrm>
          <a:prstGeom prst="rect">
            <a:avLst/>
          </a:prstGeom>
          <a:effectLst>
            <a:outerShdw blurRad="533400" dist="203200" dir="5400000" algn="t" rotWithShape="0">
              <a:prstClr val="black">
                <a:alpha val="40000"/>
              </a:prstClr>
            </a:outerShdw>
          </a:effectLst>
        </p:spPr>
      </p:pic>
      <p:sp>
        <p:nvSpPr>
          <p:cNvPr id="6" name="矩形 5"/>
          <p:cNvSpPr/>
          <p:nvPr/>
        </p:nvSpPr>
        <p:spPr>
          <a:xfrm>
            <a:off x="0" y="0"/>
            <a:ext cx="12192000" cy="620713"/>
          </a:xfrm>
          <a:prstGeom prst="rect">
            <a:avLst/>
          </a:prstGeom>
          <a:solidFill>
            <a:srgbClr val="00A7E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Lubalin Demi for IBM" panose="02060703020205020404" pitchFamily="18" charset="0"/>
                <a:ea typeface="微软雅黑" panose="020B0503020204020204" pitchFamily="34" charset="-122"/>
              </a:rPr>
              <a:t>新兴技术成熟度曲线 </a:t>
            </a:r>
            <a:r>
              <a:rPr lang="en-US" altLang="zh-CN" sz="2400" dirty="0">
                <a:latin typeface="Lubalin Demi for IBM" panose="02060703020205020404" pitchFamily="18" charset="0"/>
                <a:ea typeface="微软雅黑" panose="020B0503020204020204" pitchFamily="34" charset="-122"/>
              </a:rPr>
              <a:t>—— </a:t>
            </a:r>
            <a:r>
              <a:rPr lang="zh-CN" altLang="en-US" sz="2400" dirty="0">
                <a:latin typeface="Lubalin Demi for IBM" panose="02060703020205020404" pitchFamily="18" charset="0"/>
                <a:ea typeface="微软雅黑" panose="020B0503020204020204" pitchFamily="34" charset="-122"/>
              </a:rPr>
              <a:t>区块链</a:t>
            </a:r>
            <a:endParaRPr lang="en-US" altLang="zh-CN" sz="2400" dirty="0">
              <a:latin typeface="Lubalin Demi for IBM" panose="02060703020205020404" pitchFamily="18" charset="0"/>
              <a:ea typeface="微软雅黑" panose="020B0503020204020204" pitchFamily="34" charset="-122"/>
            </a:endParaRPr>
          </a:p>
        </p:txBody>
      </p:sp>
      <p:sp>
        <p:nvSpPr>
          <p:cNvPr id="7" name="矩形 6"/>
          <p:cNvSpPr/>
          <p:nvPr/>
        </p:nvSpPr>
        <p:spPr>
          <a:xfrm>
            <a:off x="537328" y="935436"/>
            <a:ext cx="10953946" cy="560841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8" name="Picture 2"/>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57081" y="1643423"/>
            <a:ext cx="7808242" cy="4090007"/>
          </a:xfrm>
          <a:prstGeom prst="rect">
            <a:avLst/>
          </a:prstGeom>
        </p:spPr>
      </p:pic>
    </p:spTree>
    <p:extLst>
      <p:ext uri="{BB962C8B-B14F-4D97-AF65-F5344CB8AC3E}">
        <p14:creationId xmlns:p14="http://schemas.microsoft.com/office/powerpoint/2010/main" val="321043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4407" t="13611" r="5747" b="4581"/>
          <a:stretch/>
        </p:blipFill>
        <p:spPr>
          <a:xfrm>
            <a:off x="537328" y="933450"/>
            <a:ext cx="10953946" cy="5610405"/>
          </a:xfrm>
          <a:prstGeom prst="rect">
            <a:avLst/>
          </a:prstGeom>
          <a:effectLst>
            <a:outerShdw blurRad="533400" dist="203200" dir="5400000" algn="t" rotWithShape="0">
              <a:prstClr val="black">
                <a:alpha val="40000"/>
              </a:prstClr>
            </a:outerShdw>
          </a:effectLst>
        </p:spPr>
      </p:pic>
      <p:sp>
        <p:nvSpPr>
          <p:cNvPr id="6" name="矩形 5"/>
          <p:cNvSpPr/>
          <p:nvPr/>
        </p:nvSpPr>
        <p:spPr>
          <a:xfrm>
            <a:off x="0" y="0"/>
            <a:ext cx="12192000" cy="620713"/>
          </a:xfrm>
          <a:prstGeom prst="rect">
            <a:avLst/>
          </a:prstGeom>
          <a:solidFill>
            <a:srgbClr val="00A7E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Lubalin Demi for IBM" panose="02060703020205020404" pitchFamily="18" charset="0"/>
                <a:ea typeface="微软雅黑" panose="020B0503020204020204" pitchFamily="34" charset="-122"/>
              </a:rPr>
              <a:t>Walmart</a:t>
            </a:r>
            <a:r>
              <a:rPr lang="zh-CN" altLang="en-US" sz="2400" dirty="0">
                <a:latin typeface="Lubalin Demi for IBM" panose="02060703020205020404" pitchFamily="18" charset="0"/>
                <a:ea typeface="微软雅黑" panose="020B0503020204020204" pitchFamily="34" charset="-122"/>
              </a:rPr>
              <a:t>、</a:t>
            </a:r>
            <a:r>
              <a:rPr lang="en-US" altLang="zh-CN" sz="2400" dirty="0">
                <a:latin typeface="Lubalin Demi for IBM" panose="02060703020205020404" pitchFamily="18" charset="0"/>
                <a:ea typeface="微软雅黑" panose="020B0503020204020204" pitchFamily="34" charset="-122"/>
              </a:rPr>
              <a:t>IBM and </a:t>
            </a:r>
            <a:r>
              <a:rPr lang="en-US" altLang="zh-CN" sz="2400" dirty="0" err="1">
                <a:latin typeface="Lubalin Demi for IBM" panose="02060703020205020404" pitchFamily="18" charset="0"/>
                <a:ea typeface="微软雅黑" panose="020B0503020204020204" pitchFamily="34" charset="-122"/>
              </a:rPr>
              <a:t>Qsinghua</a:t>
            </a:r>
            <a:r>
              <a:rPr lang="en-US" altLang="zh-CN" sz="2400" dirty="0">
                <a:latin typeface="Lubalin Demi for IBM" panose="02060703020205020404" pitchFamily="18" charset="0"/>
                <a:ea typeface="微软雅黑" panose="020B0503020204020204" pitchFamily="34" charset="-122"/>
              </a:rPr>
              <a:t>: Food Security on </a:t>
            </a:r>
            <a:r>
              <a:rPr lang="en-US" altLang="zh-CN" sz="2400" dirty="0" err="1">
                <a:latin typeface="Lubalin Demi for IBM" panose="02060703020205020404" pitchFamily="18" charset="0"/>
                <a:ea typeface="微软雅黑" panose="020B0503020204020204" pitchFamily="34" charset="-122"/>
              </a:rPr>
              <a:t>Blockchain</a:t>
            </a:r>
            <a:endParaRPr lang="en-US" altLang="zh-CN" sz="2400" dirty="0">
              <a:latin typeface="Lubalin Demi for IBM" panose="02060703020205020404" pitchFamily="18" charset="0"/>
              <a:ea typeface="微软雅黑" panose="020B0503020204020204" pitchFamily="34" charset="-122"/>
            </a:endParaRPr>
          </a:p>
        </p:txBody>
      </p:sp>
      <p:sp>
        <p:nvSpPr>
          <p:cNvPr id="7" name="矩形 6"/>
          <p:cNvSpPr/>
          <p:nvPr/>
        </p:nvSpPr>
        <p:spPr>
          <a:xfrm>
            <a:off x="537328" y="935436"/>
            <a:ext cx="10953945" cy="560841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内容占位符 4"/>
          <p:cNvSpPr txBox="1">
            <a:spLocks/>
          </p:cNvSpPr>
          <p:nvPr/>
        </p:nvSpPr>
        <p:spPr bwMode="auto">
          <a:xfrm>
            <a:off x="886774" y="1034706"/>
            <a:ext cx="5113836" cy="1505027"/>
          </a:xfrm>
          <a:prstGeom prst="rect">
            <a:avLst/>
          </a:prstGeom>
          <a:solidFill>
            <a:schemeClr val="bg1"/>
          </a:solidFill>
          <a:ln>
            <a:noFill/>
          </a:ln>
          <a:effectLst>
            <a:outerShdw blurRad="292100" dist="177800" dir="5400000" sx="86000" sy="86000" algn="t" rotWithShape="0">
              <a:srgbClr val="00ACDC">
                <a:alpha val="24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eaLnBrk="1" hangingPunct="1">
              <a:defRPr sz="1400">
                <a:solidFill>
                  <a:srgbClr val="00B2EF"/>
                </a:solidFill>
                <a:latin typeface="Lubalin Demi for IBM" panose="02060703020205020404" pitchFamily="18" charset="0"/>
                <a:ea typeface="宋体" panose="02010600030101010101" pitchFamily="2" charset="-122"/>
              </a:defRPr>
            </a:lvl1pPr>
            <a:lvl2pPr marL="742950" indent="-285750">
              <a:defRPr sz="2000">
                <a:solidFill>
                  <a:srgbClr val="191919"/>
                </a:solidFill>
                <a:latin typeface="HelvNeue Light for IBM"/>
              </a:defRPr>
            </a:lvl2pPr>
            <a:lvl3pPr marL="1143000" indent="-228600">
              <a:defRPr sz="2000">
                <a:solidFill>
                  <a:srgbClr val="191919"/>
                </a:solidFill>
                <a:latin typeface="HelvNeue Light for IBM"/>
              </a:defRPr>
            </a:lvl3pPr>
            <a:lvl4pPr marL="1600200" indent="-228600">
              <a:defRPr sz="2000">
                <a:solidFill>
                  <a:srgbClr val="191919"/>
                </a:solidFill>
                <a:latin typeface="HelvNeue Light for IBM"/>
              </a:defRPr>
            </a:lvl4pPr>
            <a:lvl5pPr marL="2057400" indent="-228600">
              <a:defRPr sz="2000">
                <a:solidFill>
                  <a:srgbClr val="191919"/>
                </a:solidFill>
                <a:latin typeface="HelvNeue Light for IBM"/>
              </a:defRPr>
            </a:lvl5pPr>
            <a:lvl6pPr marL="2514600" indent="-228600" eaLnBrk="0" fontAlgn="base" hangingPunct="0">
              <a:spcBef>
                <a:spcPct val="0"/>
              </a:spcBef>
              <a:spcAft>
                <a:spcPct val="0"/>
              </a:spcAft>
              <a:defRPr sz="2000">
                <a:solidFill>
                  <a:srgbClr val="191919"/>
                </a:solidFill>
                <a:latin typeface="HelvNeue Light for IBM"/>
              </a:defRPr>
            </a:lvl6pPr>
            <a:lvl7pPr marL="2971800" indent="-228600" eaLnBrk="0" fontAlgn="base" hangingPunct="0">
              <a:spcBef>
                <a:spcPct val="0"/>
              </a:spcBef>
              <a:spcAft>
                <a:spcPct val="0"/>
              </a:spcAft>
              <a:defRPr sz="2000">
                <a:solidFill>
                  <a:srgbClr val="191919"/>
                </a:solidFill>
                <a:latin typeface="HelvNeue Light for IBM"/>
              </a:defRPr>
            </a:lvl7pPr>
            <a:lvl8pPr marL="3429000" indent="-228600" eaLnBrk="0" fontAlgn="base" hangingPunct="0">
              <a:spcBef>
                <a:spcPct val="0"/>
              </a:spcBef>
              <a:spcAft>
                <a:spcPct val="0"/>
              </a:spcAft>
              <a:defRPr sz="2000">
                <a:solidFill>
                  <a:srgbClr val="191919"/>
                </a:solidFill>
                <a:latin typeface="HelvNeue Light for IBM"/>
              </a:defRPr>
            </a:lvl8pPr>
            <a:lvl9pPr marL="3886200" indent="-228600" eaLnBrk="0" fontAlgn="base" hangingPunct="0">
              <a:spcBef>
                <a:spcPct val="0"/>
              </a:spcBef>
              <a:spcAft>
                <a:spcPct val="0"/>
              </a:spcAft>
              <a:defRPr sz="2000">
                <a:solidFill>
                  <a:srgbClr val="191919"/>
                </a:solidFill>
                <a:latin typeface="HelvNeue Light for IBM"/>
              </a:defRPr>
            </a:lvl9pPr>
          </a:lstStyle>
          <a:p>
            <a:pPr indent="179388">
              <a:lnSpc>
                <a:spcPct val="150000"/>
              </a:lnSpc>
              <a:defRPr/>
            </a:pPr>
            <a:r>
              <a:rPr lang="zh-CN" altLang="en-US" sz="1800" dirty="0">
                <a:latin typeface="微软雅黑" panose="020B0503020204020204" pitchFamily="34" charset="-122"/>
                <a:ea typeface="微软雅黑" panose="020B0503020204020204" pitchFamily="34" charset="-122"/>
              </a:rPr>
              <a:t>挑战</a:t>
            </a:r>
            <a:endParaRPr lang="en-US" altLang="zh-CN" sz="1800" dirty="0">
              <a:latin typeface="微软雅黑" panose="020B0503020204020204" pitchFamily="34" charset="-122"/>
              <a:ea typeface="微软雅黑" panose="020B0503020204020204" pitchFamily="34" charset="-122"/>
            </a:endParaRPr>
          </a:p>
          <a:p>
            <a:pPr marL="171450" indent="-171450">
              <a:lnSpc>
                <a:spcPct val="90000"/>
              </a:lnSpc>
              <a:buFont typeface="Arial" panose="020B0604020202020204" pitchFamily="34" charset="0"/>
              <a:buChar char="•"/>
              <a:defRPr/>
            </a:pPr>
            <a:r>
              <a:rPr lang="zh-CN" altLang="en-US" sz="1800" dirty="0">
                <a:solidFill>
                  <a:srgbClr val="191919"/>
                </a:solidFill>
                <a:latin typeface="楷体" panose="02010609060101010101" pitchFamily="49" charset="-122"/>
                <a:ea typeface="楷体" panose="02010609060101010101" pitchFamily="49" charset="-122"/>
              </a:rPr>
              <a:t>中国政府高度重视食品安全问题，作为促进食品安全的举措之一，将食品认证、供应链跟踪作为保障食品安全的重要举措，以此快速发现和消除食品的污染源</a:t>
            </a:r>
            <a:r>
              <a:rPr lang="zh-CN" altLang="en-US" sz="1800" dirty="0" smtClean="0">
                <a:solidFill>
                  <a:srgbClr val="191919"/>
                </a:solidFill>
                <a:latin typeface="楷体" panose="02010609060101010101" pitchFamily="49" charset="-122"/>
                <a:ea typeface="楷体" panose="02010609060101010101" pitchFamily="49" charset="-122"/>
              </a:rPr>
              <a:t>。</a:t>
            </a:r>
            <a:endParaRPr lang="zh-CN" altLang="en-US" sz="1800" dirty="0">
              <a:solidFill>
                <a:srgbClr val="191919"/>
              </a:solidFill>
              <a:latin typeface="楷体" panose="02010609060101010101" pitchFamily="49" charset="-122"/>
              <a:ea typeface="楷体" panose="02010609060101010101" pitchFamily="49" charset="-122"/>
            </a:endParaRPr>
          </a:p>
        </p:txBody>
      </p:sp>
      <p:sp>
        <p:nvSpPr>
          <p:cNvPr id="15" name="内容占位符 4"/>
          <p:cNvSpPr txBox="1">
            <a:spLocks/>
          </p:cNvSpPr>
          <p:nvPr/>
        </p:nvSpPr>
        <p:spPr bwMode="auto">
          <a:xfrm>
            <a:off x="886773" y="2725883"/>
            <a:ext cx="5113837" cy="3167021"/>
          </a:xfrm>
          <a:prstGeom prst="rect">
            <a:avLst/>
          </a:prstGeom>
          <a:solidFill>
            <a:schemeClr val="bg1"/>
          </a:solidFill>
          <a:ln>
            <a:noFill/>
          </a:ln>
          <a:effectLst>
            <a:outerShdw blurRad="292100" dist="177800" dir="5400000" sx="86000" sy="86000" algn="t" rotWithShape="0">
              <a:srgbClr val="00ACDC">
                <a:alpha val="24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eaLnBrk="1" hangingPunct="1">
              <a:defRPr sz="1400">
                <a:solidFill>
                  <a:srgbClr val="00B2EF"/>
                </a:solidFill>
                <a:latin typeface="Lubalin Demi for IBM" panose="02060703020205020404" pitchFamily="18" charset="0"/>
                <a:ea typeface="宋体" panose="02010600030101010101" pitchFamily="2" charset="-122"/>
              </a:defRPr>
            </a:lvl1pPr>
            <a:lvl2pPr marL="742950" indent="-285750">
              <a:defRPr sz="2000">
                <a:solidFill>
                  <a:srgbClr val="191919"/>
                </a:solidFill>
                <a:latin typeface="HelvNeue Light for IBM"/>
              </a:defRPr>
            </a:lvl2pPr>
            <a:lvl3pPr marL="1143000" indent="-228600">
              <a:defRPr sz="2000">
                <a:solidFill>
                  <a:srgbClr val="191919"/>
                </a:solidFill>
                <a:latin typeface="HelvNeue Light for IBM"/>
              </a:defRPr>
            </a:lvl3pPr>
            <a:lvl4pPr marL="1600200" indent="-228600">
              <a:defRPr sz="2000">
                <a:solidFill>
                  <a:srgbClr val="191919"/>
                </a:solidFill>
                <a:latin typeface="HelvNeue Light for IBM"/>
              </a:defRPr>
            </a:lvl4pPr>
            <a:lvl5pPr marL="2057400" indent="-228600">
              <a:defRPr sz="2000">
                <a:solidFill>
                  <a:srgbClr val="191919"/>
                </a:solidFill>
                <a:latin typeface="HelvNeue Light for IBM"/>
              </a:defRPr>
            </a:lvl5pPr>
            <a:lvl6pPr marL="2514600" indent="-228600" eaLnBrk="0" fontAlgn="base" hangingPunct="0">
              <a:spcBef>
                <a:spcPct val="0"/>
              </a:spcBef>
              <a:spcAft>
                <a:spcPct val="0"/>
              </a:spcAft>
              <a:defRPr sz="2000">
                <a:solidFill>
                  <a:srgbClr val="191919"/>
                </a:solidFill>
                <a:latin typeface="HelvNeue Light for IBM"/>
              </a:defRPr>
            </a:lvl6pPr>
            <a:lvl7pPr marL="2971800" indent="-228600" eaLnBrk="0" fontAlgn="base" hangingPunct="0">
              <a:spcBef>
                <a:spcPct val="0"/>
              </a:spcBef>
              <a:spcAft>
                <a:spcPct val="0"/>
              </a:spcAft>
              <a:defRPr sz="2000">
                <a:solidFill>
                  <a:srgbClr val="191919"/>
                </a:solidFill>
                <a:latin typeface="HelvNeue Light for IBM"/>
              </a:defRPr>
            </a:lvl7pPr>
            <a:lvl8pPr marL="3429000" indent="-228600" eaLnBrk="0" fontAlgn="base" hangingPunct="0">
              <a:spcBef>
                <a:spcPct val="0"/>
              </a:spcBef>
              <a:spcAft>
                <a:spcPct val="0"/>
              </a:spcAft>
              <a:defRPr sz="2000">
                <a:solidFill>
                  <a:srgbClr val="191919"/>
                </a:solidFill>
                <a:latin typeface="HelvNeue Light for IBM"/>
              </a:defRPr>
            </a:lvl8pPr>
            <a:lvl9pPr marL="3886200" indent="-228600" eaLnBrk="0" fontAlgn="base" hangingPunct="0">
              <a:spcBef>
                <a:spcPct val="0"/>
              </a:spcBef>
              <a:spcAft>
                <a:spcPct val="0"/>
              </a:spcAft>
              <a:defRPr sz="2000">
                <a:solidFill>
                  <a:srgbClr val="191919"/>
                </a:solidFill>
                <a:latin typeface="HelvNeue Light for IBM"/>
              </a:defRPr>
            </a:lvl9pPr>
          </a:lstStyle>
          <a:p>
            <a:pPr indent="179388">
              <a:lnSpc>
                <a:spcPct val="150000"/>
              </a:lnSpc>
              <a:defRPr/>
            </a:pPr>
            <a:r>
              <a:rPr lang="zh-CN" altLang="en-US" sz="1800" dirty="0">
                <a:latin typeface="微软雅黑" panose="020B0503020204020204" pitchFamily="34" charset="-122"/>
                <a:ea typeface="微软雅黑" panose="020B0503020204020204" pitchFamily="34" charset="-122"/>
              </a:rPr>
              <a:t>区块链方</a:t>
            </a:r>
            <a:r>
              <a:rPr lang="zh-CN" altLang="en-US" sz="1800" dirty="0" smtClean="0">
                <a:latin typeface="微软雅黑" panose="020B0503020204020204" pitchFamily="34" charset="-122"/>
                <a:ea typeface="微软雅黑" panose="020B0503020204020204" pitchFamily="34" charset="-122"/>
              </a:rPr>
              <a:t>案</a:t>
            </a:r>
            <a:endParaRPr lang="zh-CN" altLang="en-US" sz="1800" dirty="0">
              <a:latin typeface="微软雅黑" panose="020B0503020204020204" pitchFamily="34" charset="-122"/>
              <a:ea typeface="微软雅黑" panose="020B0503020204020204" pitchFamily="34" charset="-122"/>
            </a:endParaRPr>
          </a:p>
          <a:p>
            <a:pPr marL="171450" indent="-171450">
              <a:lnSpc>
                <a:spcPct val="90000"/>
              </a:lnSpc>
              <a:buFont typeface="Arial" panose="020B0604020202020204" pitchFamily="34" charset="0"/>
              <a:buChar char="•"/>
              <a:defRPr/>
            </a:pPr>
            <a:r>
              <a:rPr lang="zh-CN" altLang="en-US" sz="1600" dirty="0">
                <a:solidFill>
                  <a:srgbClr val="191919"/>
                </a:solidFill>
                <a:latin typeface="楷体" panose="02010609060101010101" pitchFamily="49" charset="-122"/>
                <a:ea typeface="楷体" panose="02010609060101010101" pitchFamily="49" charset="-122"/>
              </a:rPr>
              <a:t>区块链技术将实现食品的全程数字化跟踪，从供应商生态系统到商店货架，最终到消费者。对于食品供应商而言，数字产品信息－诸如农场原产地信息、批号、工厂和加工数据、有效期、存储温度和运输等都将与相应的食品建立数字化关联，而整个过程中每一环节的信息将被输入到区块链中。每笔交易的信息都须得到商业网络中所有成员的共同许可；一旦达成共识，就会形成无法更改的永久性记录，以此确保所有的商品相关信息都准确无误。</a:t>
            </a:r>
          </a:p>
          <a:p>
            <a:pPr marL="171450" indent="-171450">
              <a:lnSpc>
                <a:spcPct val="90000"/>
              </a:lnSpc>
              <a:buFont typeface="Arial" panose="020B0604020202020204" pitchFamily="34" charset="0"/>
              <a:buChar char="•"/>
              <a:defRPr/>
            </a:pPr>
            <a:r>
              <a:rPr lang="zh-CN" altLang="en-US" sz="1600" dirty="0">
                <a:solidFill>
                  <a:srgbClr val="191919"/>
                </a:solidFill>
                <a:latin typeface="楷体" panose="02010609060101010101" pitchFamily="49" charset="-122"/>
                <a:ea typeface="楷体" panose="02010609060101010101" pitchFamily="49" charset="-122"/>
              </a:rPr>
              <a:t>区块链产生的记录可以帮助沃尔玛等各大零售商更好地管理各个卖点的产品保质期问题，进一步增强食品验证的安全措施。</a:t>
            </a:r>
          </a:p>
        </p:txBody>
      </p:sp>
      <p:pic>
        <p:nvPicPr>
          <p:cNvPr id="13" name="图片 2"/>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51910" y="2082093"/>
            <a:ext cx="3860302" cy="2693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407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4407" t="13611" r="5747" b="4581"/>
          <a:stretch/>
        </p:blipFill>
        <p:spPr>
          <a:xfrm>
            <a:off x="537328" y="933450"/>
            <a:ext cx="10953946" cy="5610405"/>
          </a:xfrm>
          <a:prstGeom prst="rect">
            <a:avLst/>
          </a:prstGeom>
          <a:effectLst>
            <a:outerShdw blurRad="533400" dist="203200" dir="5400000" algn="t" rotWithShape="0">
              <a:prstClr val="black">
                <a:alpha val="40000"/>
              </a:prstClr>
            </a:outerShdw>
          </a:effectLst>
        </p:spPr>
      </p:pic>
      <p:sp>
        <p:nvSpPr>
          <p:cNvPr id="6" name="矩形 5"/>
          <p:cNvSpPr/>
          <p:nvPr/>
        </p:nvSpPr>
        <p:spPr>
          <a:xfrm>
            <a:off x="0" y="0"/>
            <a:ext cx="12192000" cy="620713"/>
          </a:xfrm>
          <a:prstGeom prst="rect">
            <a:avLst/>
          </a:prstGeom>
          <a:solidFill>
            <a:srgbClr val="00A7E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err="1">
                <a:latin typeface="Lubalin Demi for IBM" panose="02060703020205020404" pitchFamily="18" charset="0"/>
                <a:ea typeface="微软雅黑" panose="020B0503020204020204" pitchFamily="34" charset="-122"/>
              </a:rPr>
              <a:t>Blockchain</a:t>
            </a:r>
            <a:r>
              <a:rPr lang="en-US" altLang="zh-CN" sz="2400" dirty="0">
                <a:latin typeface="Lubalin Demi for IBM" panose="02060703020205020404" pitchFamily="18" charset="0"/>
                <a:ea typeface="微软雅黑" panose="020B0503020204020204" pitchFamily="34" charset="-122"/>
              </a:rPr>
              <a:t> for PSB Investment Operation of Custody Business</a:t>
            </a:r>
          </a:p>
        </p:txBody>
      </p:sp>
      <p:sp>
        <p:nvSpPr>
          <p:cNvPr id="7" name="矩形 6"/>
          <p:cNvSpPr/>
          <p:nvPr/>
        </p:nvSpPr>
        <p:spPr>
          <a:xfrm>
            <a:off x="537328" y="935436"/>
            <a:ext cx="10953945" cy="560841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内容占位符 4"/>
          <p:cNvSpPr txBox="1">
            <a:spLocks/>
          </p:cNvSpPr>
          <p:nvPr/>
        </p:nvSpPr>
        <p:spPr bwMode="auto">
          <a:xfrm>
            <a:off x="886774" y="1034706"/>
            <a:ext cx="5113836" cy="5256054"/>
          </a:xfrm>
          <a:prstGeom prst="rect">
            <a:avLst/>
          </a:prstGeom>
          <a:solidFill>
            <a:schemeClr val="bg1"/>
          </a:solidFill>
          <a:ln>
            <a:noFill/>
          </a:ln>
          <a:effectLst>
            <a:outerShdw blurRad="292100" dist="177800" dir="5400000" sx="86000" sy="86000" algn="t" rotWithShape="0">
              <a:srgbClr val="00ACDC">
                <a:alpha val="24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eaLnBrk="1" hangingPunct="1">
              <a:defRPr sz="1400">
                <a:solidFill>
                  <a:srgbClr val="00B2EF"/>
                </a:solidFill>
                <a:latin typeface="Lubalin Demi for IBM" panose="02060703020205020404" pitchFamily="18" charset="0"/>
                <a:ea typeface="宋体" panose="02010600030101010101" pitchFamily="2" charset="-122"/>
              </a:defRPr>
            </a:lvl1pPr>
            <a:lvl2pPr marL="742950" indent="-285750">
              <a:defRPr sz="2000">
                <a:solidFill>
                  <a:srgbClr val="191919"/>
                </a:solidFill>
                <a:latin typeface="HelvNeue Light for IBM"/>
              </a:defRPr>
            </a:lvl2pPr>
            <a:lvl3pPr marL="1143000" indent="-228600">
              <a:defRPr sz="2000">
                <a:solidFill>
                  <a:srgbClr val="191919"/>
                </a:solidFill>
                <a:latin typeface="HelvNeue Light for IBM"/>
              </a:defRPr>
            </a:lvl3pPr>
            <a:lvl4pPr marL="1600200" indent="-228600">
              <a:defRPr sz="2000">
                <a:solidFill>
                  <a:srgbClr val="191919"/>
                </a:solidFill>
                <a:latin typeface="HelvNeue Light for IBM"/>
              </a:defRPr>
            </a:lvl4pPr>
            <a:lvl5pPr marL="2057400" indent="-228600">
              <a:defRPr sz="2000">
                <a:solidFill>
                  <a:srgbClr val="191919"/>
                </a:solidFill>
                <a:latin typeface="HelvNeue Light for IBM"/>
              </a:defRPr>
            </a:lvl5pPr>
            <a:lvl6pPr marL="2514600" indent="-228600" eaLnBrk="0" fontAlgn="base" hangingPunct="0">
              <a:spcBef>
                <a:spcPct val="0"/>
              </a:spcBef>
              <a:spcAft>
                <a:spcPct val="0"/>
              </a:spcAft>
              <a:defRPr sz="2000">
                <a:solidFill>
                  <a:srgbClr val="191919"/>
                </a:solidFill>
                <a:latin typeface="HelvNeue Light for IBM"/>
              </a:defRPr>
            </a:lvl6pPr>
            <a:lvl7pPr marL="2971800" indent="-228600" eaLnBrk="0" fontAlgn="base" hangingPunct="0">
              <a:spcBef>
                <a:spcPct val="0"/>
              </a:spcBef>
              <a:spcAft>
                <a:spcPct val="0"/>
              </a:spcAft>
              <a:defRPr sz="2000">
                <a:solidFill>
                  <a:srgbClr val="191919"/>
                </a:solidFill>
                <a:latin typeface="HelvNeue Light for IBM"/>
              </a:defRPr>
            </a:lvl7pPr>
            <a:lvl8pPr marL="3429000" indent="-228600" eaLnBrk="0" fontAlgn="base" hangingPunct="0">
              <a:spcBef>
                <a:spcPct val="0"/>
              </a:spcBef>
              <a:spcAft>
                <a:spcPct val="0"/>
              </a:spcAft>
              <a:defRPr sz="2000">
                <a:solidFill>
                  <a:srgbClr val="191919"/>
                </a:solidFill>
                <a:latin typeface="HelvNeue Light for IBM"/>
              </a:defRPr>
            </a:lvl8pPr>
            <a:lvl9pPr marL="3886200" indent="-228600" eaLnBrk="0" fontAlgn="base" hangingPunct="0">
              <a:spcBef>
                <a:spcPct val="0"/>
              </a:spcBef>
              <a:spcAft>
                <a:spcPct val="0"/>
              </a:spcAft>
              <a:defRPr sz="2000">
                <a:solidFill>
                  <a:srgbClr val="191919"/>
                </a:solidFill>
                <a:latin typeface="HelvNeue Light for IBM"/>
              </a:defRPr>
            </a:lvl9pPr>
          </a:lstStyle>
          <a:p>
            <a:pPr indent="179388">
              <a:lnSpc>
                <a:spcPct val="150000"/>
              </a:lnSpc>
              <a:defRPr/>
            </a:pPr>
            <a:r>
              <a:rPr lang="zh-CN" altLang="en-US" sz="2000" dirty="0" smtClean="0">
                <a:latin typeface="微软雅黑" panose="020B0503020204020204" pitchFamily="34" charset="-122"/>
                <a:ea typeface="微软雅黑" panose="020B0503020204020204" pitchFamily="34" charset="-122"/>
              </a:rPr>
              <a:t>区块链价值</a:t>
            </a:r>
            <a:endParaRPr lang="en-US" altLang="zh-CN" sz="2000" dirty="0" smtClean="0">
              <a:latin typeface="微软雅黑" panose="020B0503020204020204" pitchFamily="34" charset="-122"/>
              <a:ea typeface="微软雅黑" panose="020B0503020204020204" pitchFamily="34" charset="-122"/>
            </a:endParaRPr>
          </a:p>
          <a:p>
            <a:pPr indent="179388">
              <a:lnSpc>
                <a:spcPct val="150000"/>
              </a:lnSpc>
              <a:defRPr/>
            </a:pPr>
            <a:endParaRPr lang="en-US" altLang="zh-CN" sz="600" dirty="0" smtClean="0">
              <a:latin typeface="微软雅黑" panose="020B0503020204020204" pitchFamily="34" charset="-122"/>
              <a:ea typeface="微软雅黑" panose="020B0503020204020204" pitchFamily="34" charset="-122"/>
            </a:endParaRPr>
          </a:p>
          <a:p>
            <a:pPr marL="171450" indent="-171450">
              <a:lnSpc>
                <a:spcPct val="90000"/>
              </a:lnSpc>
              <a:buFont typeface="Arial" panose="020B0604020202020204" pitchFamily="34" charset="0"/>
              <a:buChar char="•"/>
              <a:defRPr/>
            </a:pPr>
            <a:r>
              <a:rPr lang="zh-CN" altLang="en-US" sz="2000" dirty="0" smtClean="0">
                <a:solidFill>
                  <a:srgbClr val="191919"/>
                </a:solidFill>
                <a:latin typeface="楷体" panose="02010609060101010101" pitchFamily="49" charset="-122"/>
                <a:ea typeface="楷体" panose="02010609060101010101" pitchFamily="49" charset="-122"/>
              </a:rPr>
              <a:t>区</a:t>
            </a:r>
            <a:r>
              <a:rPr lang="zh-CN" altLang="en-US" sz="2000" dirty="0">
                <a:solidFill>
                  <a:srgbClr val="191919"/>
                </a:solidFill>
                <a:latin typeface="楷体" panose="02010609060101010101" pitchFamily="49" charset="-122"/>
                <a:ea typeface="楷体" panose="02010609060101010101" pitchFamily="49" charset="-122"/>
              </a:rPr>
              <a:t>块链作为共享账本，在资产管</a:t>
            </a:r>
            <a:r>
              <a:rPr lang="zh-CN" altLang="en-US" sz="2000" dirty="0" smtClean="0">
                <a:solidFill>
                  <a:srgbClr val="191919"/>
                </a:solidFill>
                <a:latin typeface="楷体" panose="02010609060101010101" pitchFamily="49" charset="-122"/>
                <a:ea typeface="楷体" panose="02010609060101010101" pitchFamily="49" charset="-122"/>
              </a:rPr>
              <a:t>理、</a:t>
            </a:r>
            <a:r>
              <a:rPr lang="zh-CN" altLang="en-US" sz="2000" dirty="0">
                <a:solidFill>
                  <a:srgbClr val="191919"/>
                </a:solidFill>
                <a:latin typeface="楷体" panose="02010609060101010101" pitchFamily="49" charset="-122"/>
                <a:ea typeface="楷体" panose="02010609060101010101" pitchFamily="49" charset="-122"/>
              </a:rPr>
              <a:t>托管业</a:t>
            </a:r>
            <a:r>
              <a:rPr lang="zh-CN" altLang="en-US" sz="2000" dirty="0" smtClean="0">
                <a:solidFill>
                  <a:srgbClr val="191919"/>
                </a:solidFill>
                <a:latin typeface="楷体" panose="02010609060101010101" pitchFamily="49" charset="-122"/>
                <a:ea typeface="楷体" panose="02010609060101010101" pitchFamily="49" charset="-122"/>
              </a:rPr>
              <a:t>务、</a:t>
            </a:r>
            <a:r>
              <a:rPr lang="zh-CN" altLang="en-US" sz="2000" dirty="0">
                <a:solidFill>
                  <a:srgbClr val="191919"/>
                </a:solidFill>
                <a:latin typeface="楷体" panose="02010609060101010101" pitchFamily="49" charset="-122"/>
                <a:ea typeface="楷体" panose="02010609060101010101" pitchFamily="49" charset="-122"/>
              </a:rPr>
              <a:t>审</a:t>
            </a:r>
            <a:r>
              <a:rPr lang="zh-CN" altLang="en-US" sz="2000" dirty="0" smtClean="0">
                <a:solidFill>
                  <a:srgbClr val="191919"/>
                </a:solidFill>
                <a:latin typeface="楷体" panose="02010609060101010101" pitchFamily="49" charset="-122"/>
                <a:ea typeface="楷体" panose="02010609060101010101" pitchFamily="49" charset="-122"/>
              </a:rPr>
              <a:t>计之间共</a:t>
            </a:r>
            <a:r>
              <a:rPr lang="zh-CN" altLang="en-US" sz="2000" dirty="0">
                <a:solidFill>
                  <a:srgbClr val="191919"/>
                </a:solidFill>
                <a:latin typeface="楷体" panose="02010609060101010101" pitchFamily="49" charset="-122"/>
                <a:ea typeface="楷体" panose="02010609060101010101" pitchFamily="49" charset="-122"/>
              </a:rPr>
              <a:t>享托管业务的核心业务数</a:t>
            </a:r>
            <a:r>
              <a:rPr lang="zh-CN" altLang="en-US" sz="2000" dirty="0" smtClean="0">
                <a:solidFill>
                  <a:srgbClr val="191919"/>
                </a:solidFill>
                <a:latin typeface="楷体" panose="02010609060101010101" pitchFamily="49" charset="-122"/>
                <a:ea typeface="楷体" panose="02010609060101010101" pitchFamily="49" charset="-122"/>
              </a:rPr>
              <a:t>据</a:t>
            </a:r>
            <a:endParaRPr lang="en-US" altLang="zh-CN" sz="2000" dirty="0" smtClean="0">
              <a:solidFill>
                <a:srgbClr val="191919"/>
              </a:solidFill>
              <a:latin typeface="楷体" panose="02010609060101010101" pitchFamily="49" charset="-122"/>
              <a:ea typeface="楷体" panose="02010609060101010101" pitchFamily="49" charset="-122"/>
            </a:endParaRPr>
          </a:p>
          <a:p>
            <a:pPr>
              <a:lnSpc>
                <a:spcPct val="90000"/>
              </a:lnSpc>
              <a:defRPr/>
            </a:pPr>
            <a:r>
              <a:rPr lang="en-US" altLang="zh-CN" sz="1800" b="0" dirty="0">
                <a:solidFill>
                  <a:srgbClr val="191919"/>
                </a:solidFill>
                <a:latin typeface="楷体" panose="02010609060101010101" pitchFamily="49" charset="-122"/>
                <a:ea typeface="楷体" panose="02010609060101010101" pitchFamily="49" charset="-122"/>
              </a:rPr>
              <a:t> </a:t>
            </a:r>
            <a:r>
              <a:rPr lang="en-US" altLang="zh-CN" sz="1800" b="0" dirty="0" smtClean="0">
                <a:solidFill>
                  <a:srgbClr val="191919"/>
                </a:solidFill>
                <a:latin typeface="楷体" panose="02010609060101010101" pitchFamily="49" charset="-122"/>
                <a:ea typeface="楷体" panose="02010609060101010101" pitchFamily="49" charset="-122"/>
              </a:rPr>
              <a:t> </a:t>
            </a:r>
            <a:r>
              <a:rPr lang="zh-CN" altLang="en-US" sz="1800" b="0" dirty="0" smtClean="0">
                <a:solidFill>
                  <a:srgbClr val="191919"/>
                </a:solidFill>
                <a:latin typeface="仿宋" panose="02010609060101010101" pitchFamily="49" charset="-122"/>
                <a:ea typeface="仿宋" panose="02010609060101010101" pitchFamily="49" charset="-122"/>
              </a:rPr>
              <a:t>共</a:t>
            </a:r>
            <a:r>
              <a:rPr lang="zh-CN" altLang="en-US" sz="1800" b="0" dirty="0">
                <a:solidFill>
                  <a:srgbClr val="191919"/>
                </a:solidFill>
                <a:latin typeface="仿宋" panose="02010609060101010101" pitchFamily="49" charset="-122"/>
                <a:ea typeface="仿宋" panose="02010609060101010101" pitchFamily="49" charset="-122"/>
              </a:rPr>
              <a:t>享账</a:t>
            </a:r>
            <a:r>
              <a:rPr lang="zh-CN" altLang="en-US" sz="1800" b="0" dirty="0" smtClean="0">
                <a:solidFill>
                  <a:srgbClr val="191919"/>
                </a:solidFill>
                <a:latin typeface="仿宋" panose="02010609060101010101" pitchFamily="49" charset="-122"/>
                <a:ea typeface="仿宋" panose="02010609060101010101" pitchFamily="49" charset="-122"/>
              </a:rPr>
              <a:t>本 </a:t>
            </a:r>
            <a:r>
              <a:rPr lang="en-US" altLang="zh-CN" sz="1800" b="0" dirty="0" smtClean="0">
                <a:solidFill>
                  <a:srgbClr val="191919"/>
                </a:solidFill>
                <a:latin typeface="仿宋" panose="02010609060101010101" pitchFamily="49" charset="-122"/>
                <a:ea typeface="仿宋" panose="02010609060101010101" pitchFamily="49" charset="-122"/>
              </a:rPr>
              <a:t>- </a:t>
            </a:r>
            <a:r>
              <a:rPr lang="zh-CN" altLang="en-US" sz="1800" b="0" dirty="0" smtClean="0">
                <a:solidFill>
                  <a:srgbClr val="191919"/>
                </a:solidFill>
                <a:latin typeface="仿宋" panose="02010609060101010101" pitchFamily="49" charset="-122"/>
                <a:ea typeface="仿宋" panose="02010609060101010101" pitchFamily="49" charset="-122"/>
              </a:rPr>
              <a:t>实现数</a:t>
            </a:r>
            <a:r>
              <a:rPr lang="zh-CN" altLang="en-US" sz="1800" b="0" dirty="0">
                <a:solidFill>
                  <a:srgbClr val="191919"/>
                </a:solidFill>
                <a:latin typeface="仿宋" panose="02010609060101010101" pitchFamily="49" charset="-122"/>
                <a:ea typeface="仿宋" panose="02010609060101010101" pitchFamily="49" charset="-122"/>
              </a:rPr>
              <a:t>据共享</a:t>
            </a:r>
            <a:r>
              <a:rPr lang="zh-CN" altLang="en-US" sz="1800" b="0" dirty="0" smtClean="0">
                <a:solidFill>
                  <a:srgbClr val="191919"/>
                </a:solidFill>
                <a:latin typeface="仿宋" panose="02010609060101010101" pitchFamily="49" charset="-122"/>
                <a:ea typeface="仿宋" panose="02010609060101010101" pitchFamily="49" charset="-122"/>
              </a:rPr>
              <a:t>，更</a:t>
            </a:r>
            <a:r>
              <a:rPr lang="zh-CN" altLang="en-US" sz="1800" b="0" dirty="0">
                <a:solidFill>
                  <a:srgbClr val="191919"/>
                </a:solidFill>
                <a:latin typeface="仿宋" panose="02010609060101010101" pitchFamily="49" charset="-122"/>
                <a:ea typeface="仿宋" panose="02010609060101010101" pitchFamily="49" charset="-122"/>
              </a:rPr>
              <a:t>加准确判断报价的合理</a:t>
            </a:r>
            <a:r>
              <a:rPr lang="zh-CN" altLang="en-US" sz="1800" b="0" dirty="0" smtClean="0">
                <a:solidFill>
                  <a:srgbClr val="191919"/>
                </a:solidFill>
                <a:latin typeface="仿宋" panose="02010609060101010101" pitchFamily="49" charset="-122"/>
                <a:ea typeface="仿宋" panose="02010609060101010101" pitchFamily="49" charset="-122"/>
              </a:rPr>
              <a:t>性。同时，托</a:t>
            </a:r>
            <a:r>
              <a:rPr lang="zh-CN" altLang="en-US" sz="1800" b="0" dirty="0">
                <a:solidFill>
                  <a:srgbClr val="191919"/>
                </a:solidFill>
                <a:latin typeface="仿宋" panose="02010609060101010101" pitchFamily="49" charset="-122"/>
                <a:ea typeface="仿宋" panose="02010609060101010101" pitchFamily="49" charset="-122"/>
              </a:rPr>
              <a:t>管人购买资产后的资产保存在区块链中，委托人可以随时查看存量资产情况，审计方也可以实时审</a:t>
            </a:r>
            <a:r>
              <a:rPr lang="zh-CN" altLang="en-US" sz="1800" b="0" dirty="0" smtClean="0">
                <a:solidFill>
                  <a:srgbClr val="191919"/>
                </a:solidFill>
                <a:latin typeface="仿宋" panose="02010609060101010101" pitchFamily="49" charset="-122"/>
                <a:ea typeface="仿宋" panose="02010609060101010101" pitchFamily="49" charset="-122"/>
              </a:rPr>
              <a:t>计。</a:t>
            </a:r>
            <a:endParaRPr lang="en-US" altLang="zh-CN" sz="1800" b="0" dirty="0" smtClean="0">
              <a:solidFill>
                <a:srgbClr val="191919"/>
              </a:solidFill>
              <a:latin typeface="仿宋" panose="02010609060101010101" pitchFamily="49" charset="-122"/>
              <a:ea typeface="仿宋" panose="02010609060101010101" pitchFamily="49" charset="-122"/>
            </a:endParaRPr>
          </a:p>
          <a:p>
            <a:pPr>
              <a:lnSpc>
                <a:spcPct val="90000"/>
              </a:lnSpc>
              <a:defRPr/>
            </a:pPr>
            <a:endParaRPr lang="en-US" altLang="zh-CN" sz="1800" dirty="0" smtClean="0">
              <a:solidFill>
                <a:srgbClr val="191919"/>
              </a:solidFill>
              <a:latin typeface="楷体" panose="02010609060101010101" pitchFamily="49" charset="-122"/>
              <a:ea typeface="楷体" panose="02010609060101010101" pitchFamily="49" charset="-122"/>
            </a:endParaRPr>
          </a:p>
          <a:p>
            <a:pPr marL="171450" indent="-171450">
              <a:lnSpc>
                <a:spcPct val="90000"/>
              </a:lnSpc>
              <a:buFont typeface="Arial" panose="020B0604020202020204" pitchFamily="34" charset="0"/>
              <a:buChar char="•"/>
              <a:defRPr/>
            </a:pPr>
            <a:r>
              <a:rPr lang="zh-CN" altLang="en-US" sz="2000" dirty="0" smtClean="0">
                <a:solidFill>
                  <a:srgbClr val="191919"/>
                </a:solidFill>
                <a:latin typeface="楷体" panose="02010609060101010101" pitchFamily="49" charset="-122"/>
                <a:ea typeface="楷体" panose="02010609060101010101" pitchFamily="49" charset="-122"/>
              </a:rPr>
              <a:t>区</a:t>
            </a:r>
            <a:r>
              <a:rPr lang="zh-CN" altLang="en-US" sz="2000" dirty="0">
                <a:solidFill>
                  <a:srgbClr val="191919"/>
                </a:solidFill>
                <a:latin typeface="楷体" panose="02010609060101010101" pitchFamily="49" charset="-122"/>
                <a:ea typeface="楷体" panose="02010609060101010101" pitchFamily="49" charset="-122"/>
              </a:rPr>
              <a:t>块</a:t>
            </a:r>
            <a:r>
              <a:rPr lang="zh-CN" altLang="en-US" sz="2000" dirty="0" smtClean="0">
                <a:solidFill>
                  <a:srgbClr val="191919"/>
                </a:solidFill>
                <a:latin typeface="楷体" panose="02010609060101010101" pitchFamily="49" charset="-122"/>
                <a:ea typeface="楷体" panose="02010609060101010101" pitchFamily="49" charset="-122"/>
              </a:rPr>
              <a:t>链</a:t>
            </a:r>
            <a:r>
              <a:rPr lang="zh-CN" altLang="en-US" sz="2000" dirty="0">
                <a:solidFill>
                  <a:srgbClr val="191919"/>
                </a:solidFill>
                <a:latin typeface="楷体" panose="02010609060101010101" pitchFamily="49" charset="-122"/>
                <a:ea typeface="楷体" panose="02010609060101010101" pitchFamily="49" charset="-122"/>
              </a:rPr>
              <a:t>智能</a:t>
            </a:r>
            <a:r>
              <a:rPr lang="zh-CN" altLang="en-US" sz="2000" dirty="0" smtClean="0">
                <a:solidFill>
                  <a:srgbClr val="191919"/>
                </a:solidFill>
                <a:latin typeface="楷体" panose="02010609060101010101" pitchFamily="49" charset="-122"/>
                <a:ea typeface="楷体" panose="02010609060101010101" pitchFamily="49" charset="-122"/>
              </a:rPr>
              <a:t>合</a:t>
            </a:r>
            <a:r>
              <a:rPr lang="zh-CN" altLang="en-US" sz="2000" dirty="0">
                <a:solidFill>
                  <a:srgbClr val="191919"/>
                </a:solidFill>
                <a:latin typeface="楷体" panose="02010609060101010101" pitchFamily="49" charset="-122"/>
                <a:ea typeface="楷体" panose="02010609060101010101" pitchFamily="49" charset="-122"/>
              </a:rPr>
              <a:t>约自动判断交易的合理性和合规</a:t>
            </a:r>
            <a:r>
              <a:rPr lang="zh-CN" altLang="en-US" sz="2000" dirty="0" smtClean="0">
                <a:solidFill>
                  <a:srgbClr val="191919"/>
                </a:solidFill>
                <a:latin typeface="楷体" panose="02010609060101010101" pitchFamily="49" charset="-122"/>
                <a:ea typeface="楷体" panose="02010609060101010101" pitchFamily="49" charset="-122"/>
              </a:rPr>
              <a:t>性</a:t>
            </a:r>
            <a:endParaRPr lang="en-US" altLang="zh-CN" sz="2000" dirty="0" smtClean="0">
              <a:solidFill>
                <a:srgbClr val="191919"/>
              </a:solidFill>
              <a:latin typeface="楷体" panose="02010609060101010101" pitchFamily="49" charset="-122"/>
              <a:ea typeface="楷体" panose="02010609060101010101" pitchFamily="49" charset="-122"/>
            </a:endParaRPr>
          </a:p>
          <a:p>
            <a:pPr>
              <a:lnSpc>
                <a:spcPct val="90000"/>
              </a:lnSpc>
              <a:defRPr/>
            </a:pPr>
            <a:r>
              <a:rPr lang="en-US" altLang="zh-CN" sz="1800" b="0" dirty="0">
                <a:solidFill>
                  <a:srgbClr val="191919"/>
                </a:solidFill>
                <a:latin typeface="仿宋" panose="02010609060101010101" pitchFamily="49" charset="-122"/>
                <a:ea typeface="仿宋" panose="02010609060101010101" pitchFamily="49" charset="-122"/>
              </a:rPr>
              <a:t> </a:t>
            </a:r>
            <a:r>
              <a:rPr lang="en-US" altLang="zh-CN" sz="1800" b="0" dirty="0" smtClean="0">
                <a:solidFill>
                  <a:srgbClr val="191919"/>
                </a:solidFill>
                <a:latin typeface="仿宋" panose="02010609060101010101" pitchFamily="49" charset="-122"/>
                <a:ea typeface="仿宋" panose="02010609060101010101" pitchFamily="49" charset="-122"/>
              </a:rPr>
              <a:t> </a:t>
            </a:r>
            <a:r>
              <a:rPr lang="zh-CN" altLang="en-US" sz="1800" b="0" dirty="0" smtClean="0">
                <a:solidFill>
                  <a:srgbClr val="191919"/>
                </a:solidFill>
                <a:latin typeface="仿宋" panose="02010609060101010101" pitchFamily="49" charset="-122"/>
                <a:ea typeface="仿宋" panose="02010609060101010101" pitchFamily="49" charset="-122"/>
              </a:rPr>
              <a:t>智</a:t>
            </a:r>
            <a:r>
              <a:rPr lang="zh-CN" altLang="en-US" sz="1800" b="0" dirty="0">
                <a:solidFill>
                  <a:srgbClr val="191919"/>
                </a:solidFill>
                <a:latin typeface="仿宋" panose="02010609060101010101" pitchFamily="49" charset="-122"/>
                <a:ea typeface="仿宋" panose="02010609060101010101" pitchFamily="49" charset="-122"/>
              </a:rPr>
              <a:t>能合</a:t>
            </a:r>
            <a:r>
              <a:rPr lang="zh-CN" altLang="en-US" sz="1800" b="0" dirty="0" smtClean="0">
                <a:solidFill>
                  <a:srgbClr val="191919"/>
                </a:solidFill>
                <a:latin typeface="仿宋" panose="02010609060101010101" pitchFamily="49" charset="-122"/>
                <a:ea typeface="仿宋" panose="02010609060101010101" pitchFamily="49" charset="-122"/>
              </a:rPr>
              <a:t>约 </a:t>
            </a:r>
            <a:r>
              <a:rPr lang="en-US" altLang="zh-CN" sz="1800" b="0" dirty="0" smtClean="0">
                <a:solidFill>
                  <a:srgbClr val="191919"/>
                </a:solidFill>
                <a:latin typeface="仿宋" panose="02010609060101010101" pitchFamily="49" charset="-122"/>
                <a:ea typeface="仿宋" panose="02010609060101010101" pitchFamily="49" charset="-122"/>
              </a:rPr>
              <a:t>- </a:t>
            </a:r>
            <a:r>
              <a:rPr lang="zh-CN" altLang="en-US" sz="1800" b="0" dirty="0" smtClean="0">
                <a:solidFill>
                  <a:srgbClr val="191919"/>
                </a:solidFill>
                <a:latin typeface="仿宋" panose="02010609060101010101" pitchFamily="49" charset="-122"/>
                <a:ea typeface="仿宋" panose="02010609060101010101" pitchFamily="49" charset="-122"/>
              </a:rPr>
              <a:t>监</a:t>
            </a:r>
            <a:r>
              <a:rPr lang="zh-CN" altLang="en-US" sz="1800" b="0" dirty="0">
                <a:solidFill>
                  <a:srgbClr val="191919"/>
                </a:solidFill>
                <a:latin typeface="仿宋" panose="02010609060101010101" pitchFamily="49" charset="-122"/>
                <a:ea typeface="仿宋" panose="02010609060101010101" pitchFamily="49" charset="-122"/>
              </a:rPr>
              <a:t>管前置，可以提前到投资顾问下发指令时判</a:t>
            </a:r>
            <a:r>
              <a:rPr lang="zh-CN" altLang="en-US" sz="1800" b="0" dirty="0" smtClean="0">
                <a:solidFill>
                  <a:srgbClr val="191919"/>
                </a:solidFill>
                <a:latin typeface="仿宋" panose="02010609060101010101" pitchFamily="49" charset="-122"/>
                <a:ea typeface="仿宋" panose="02010609060101010101" pitchFamily="49" charset="-122"/>
              </a:rPr>
              <a:t>断</a:t>
            </a:r>
            <a:endParaRPr lang="en-US" altLang="zh-CN" sz="1800" b="0" dirty="0" smtClean="0">
              <a:solidFill>
                <a:srgbClr val="191919"/>
              </a:solidFill>
              <a:latin typeface="仿宋" panose="02010609060101010101" pitchFamily="49" charset="-122"/>
              <a:ea typeface="仿宋" panose="02010609060101010101" pitchFamily="49" charset="-122"/>
            </a:endParaRPr>
          </a:p>
          <a:p>
            <a:pPr>
              <a:lnSpc>
                <a:spcPct val="90000"/>
              </a:lnSpc>
              <a:defRPr/>
            </a:pPr>
            <a:endParaRPr lang="en-US" altLang="zh-CN" sz="1800" b="0" dirty="0">
              <a:solidFill>
                <a:srgbClr val="191919"/>
              </a:solidFill>
              <a:latin typeface="仿宋" panose="02010609060101010101" pitchFamily="49" charset="-122"/>
              <a:ea typeface="仿宋" panose="02010609060101010101" pitchFamily="49" charset="-122"/>
            </a:endParaRPr>
          </a:p>
          <a:p>
            <a:pPr marL="171450" indent="-171450">
              <a:lnSpc>
                <a:spcPct val="90000"/>
              </a:lnSpc>
              <a:buFont typeface="Arial" panose="020B0604020202020204" pitchFamily="34" charset="0"/>
              <a:buChar char="•"/>
              <a:defRPr/>
            </a:pPr>
            <a:r>
              <a:rPr lang="zh-CN" altLang="en-US" sz="2000" dirty="0" smtClean="0">
                <a:solidFill>
                  <a:srgbClr val="191919"/>
                </a:solidFill>
                <a:latin typeface="楷体" panose="02010609060101010101" pitchFamily="49" charset="-122"/>
                <a:ea typeface="楷体" panose="02010609060101010101" pitchFamily="49" charset="-122"/>
              </a:rPr>
              <a:t>通过基于区</a:t>
            </a:r>
            <a:r>
              <a:rPr lang="zh-CN" altLang="en-US" sz="2000" dirty="0">
                <a:solidFill>
                  <a:srgbClr val="191919"/>
                </a:solidFill>
                <a:latin typeface="楷体" panose="02010609060101010101" pitchFamily="49" charset="-122"/>
                <a:ea typeface="楷体" panose="02010609060101010101" pitchFamily="49" charset="-122"/>
              </a:rPr>
              <a:t>块</a:t>
            </a:r>
            <a:r>
              <a:rPr lang="zh-CN" altLang="en-US" sz="2000" dirty="0" smtClean="0">
                <a:solidFill>
                  <a:srgbClr val="191919"/>
                </a:solidFill>
                <a:latin typeface="楷体" panose="02010609060101010101" pitchFamily="49" charset="-122"/>
                <a:ea typeface="楷体" panose="02010609060101010101" pitchFamily="49" charset="-122"/>
              </a:rPr>
              <a:t>链的系统来</a:t>
            </a:r>
            <a:r>
              <a:rPr lang="zh-CN" altLang="en-US" sz="2000" dirty="0">
                <a:solidFill>
                  <a:srgbClr val="191919"/>
                </a:solidFill>
                <a:latin typeface="楷体" panose="02010609060101010101" pitchFamily="49" charset="-122"/>
                <a:ea typeface="楷体" panose="02010609060101010101" pitchFamily="49" charset="-122"/>
              </a:rPr>
              <a:t>发送投资指</a:t>
            </a:r>
            <a:r>
              <a:rPr lang="zh-CN" altLang="en-US" sz="2000" dirty="0" smtClean="0">
                <a:solidFill>
                  <a:srgbClr val="191919"/>
                </a:solidFill>
                <a:latin typeface="楷体" panose="02010609060101010101" pitchFamily="49" charset="-122"/>
                <a:ea typeface="楷体" panose="02010609060101010101" pitchFamily="49" charset="-122"/>
              </a:rPr>
              <a:t>令，代</a:t>
            </a:r>
            <a:r>
              <a:rPr lang="zh-CN" altLang="en-US" sz="2000" dirty="0">
                <a:solidFill>
                  <a:srgbClr val="191919"/>
                </a:solidFill>
                <a:latin typeface="楷体" panose="02010609060101010101" pitchFamily="49" charset="-122"/>
                <a:ea typeface="楷体" panose="02010609060101010101" pitchFamily="49" charset="-122"/>
              </a:rPr>
              <a:t>替原来的传真电话方</a:t>
            </a:r>
            <a:r>
              <a:rPr lang="zh-CN" altLang="en-US" sz="2000" dirty="0" smtClean="0">
                <a:solidFill>
                  <a:srgbClr val="191919"/>
                </a:solidFill>
                <a:latin typeface="楷体" panose="02010609060101010101" pitchFamily="49" charset="-122"/>
                <a:ea typeface="楷体" panose="02010609060101010101" pitchFamily="49" charset="-122"/>
              </a:rPr>
              <a:t>式</a:t>
            </a:r>
            <a:endParaRPr lang="en-US" altLang="zh-CN" sz="2000" dirty="0" smtClean="0">
              <a:solidFill>
                <a:srgbClr val="191919"/>
              </a:solidFill>
              <a:latin typeface="楷体" panose="02010609060101010101" pitchFamily="49" charset="-122"/>
              <a:ea typeface="楷体" panose="02010609060101010101" pitchFamily="49" charset="-122"/>
            </a:endParaRPr>
          </a:p>
          <a:p>
            <a:pPr>
              <a:lnSpc>
                <a:spcPct val="90000"/>
              </a:lnSpc>
              <a:defRPr/>
            </a:pPr>
            <a:r>
              <a:rPr lang="zh-CN" altLang="en-US" sz="2000" dirty="0">
                <a:solidFill>
                  <a:srgbClr val="191919"/>
                </a:solidFill>
                <a:latin typeface="楷体" panose="02010609060101010101" pitchFamily="49" charset="-122"/>
                <a:ea typeface="楷体" panose="02010609060101010101" pitchFamily="49" charset="-122"/>
              </a:rPr>
              <a:t> </a:t>
            </a:r>
            <a:r>
              <a:rPr lang="zh-CN" altLang="en-US" sz="2000" dirty="0" smtClean="0">
                <a:solidFill>
                  <a:srgbClr val="191919"/>
                </a:solidFill>
                <a:latin typeface="楷体" panose="02010609060101010101" pitchFamily="49" charset="-122"/>
                <a:ea typeface="楷体" panose="02010609060101010101" pitchFamily="49" charset="-122"/>
              </a:rPr>
              <a:t> </a:t>
            </a:r>
            <a:r>
              <a:rPr lang="zh-CN" altLang="en-US" sz="1800" b="0" dirty="0" smtClean="0">
                <a:solidFill>
                  <a:srgbClr val="191919"/>
                </a:solidFill>
                <a:latin typeface="仿宋" panose="02010609060101010101" pitchFamily="49" charset="-122"/>
                <a:ea typeface="仿宋" panose="02010609060101010101" pitchFamily="49" charset="-122"/>
              </a:rPr>
              <a:t>不</a:t>
            </a:r>
            <a:r>
              <a:rPr lang="zh-CN" altLang="en-US" sz="1800" b="0" dirty="0">
                <a:solidFill>
                  <a:srgbClr val="191919"/>
                </a:solidFill>
                <a:latin typeface="仿宋" panose="02010609060101010101" pitchFamily="49" charset="-122"/>
                <a:ea typeface="仿宋" panose="02010609060101010101" pitchFamily="49" charset="-122"/>
              </a:rPr>
              <a:t>可篡</a:t>
            </a:r>
            <a:r>
              <a:rPr lang="zh-CN" altLang="en-US" sz="1800" b="0" dirty="0" smtClean="0">
                <a:solidFill>
                  <a:srgbClr val="191919"/>
                </a:solidFill>
                <a:latin typeface="仿宋" panose="02010609060101010101" pitchFamily="49" charset="-122"/>
                <a:ea typeface="仿宋" panose="02010609060101010101" pitchFamily="49" charset="-122"/>
              </a:rPr>
              <a:t>改 </a:t>
            </a:r>
            <a:r>
              <a:rPr lang="en-US" altLang="zh-CN" sz="1800" b="0" dirty="0" smtClean="0">
                <a:solidFill>
                  <a:srgbClr val="191919"/>
                </a:solidFill>
                <a:latin typeface="仿宋" panose="02010609060101010101" pitchFamily="49" charset="-122"/>
                <a:ea typeface="仿宋" panose="02010609060101010101" pitchFamily="49" charset="-122"/>
              </a:rPr>
              <a:t>- </a:t>
            </a:r>
            <a:r>
              <a:rPr lang="zh-CN" altLang="en-US" sz="1800" b="0" dirty="0" smtClean="0">
                <a:solidFill>
                  <a:srgbClr val="191919"/>
                </a:solidFill>
                <a:latin typeface="仿宋" panose="02010609060101010101" pitchFamily="49" charset="-122"/>
                <a:ea typeface="仿宋" panose="02010609060101010101" pitchFamily="49" charset="-122"/>
              </a:rPr>
              <a:t>解</a:t>
            </a:r>
            <a:r>
              <a:rPr lang="zh-CN" altLang="en-US" sz="1800" b="0" dirty="0">
                <a:solidFill>
                  <a:srgbClr val="191919"/>
                </a:solidFill>
                <a:latin typeface="仿宋" panose="02010609060101010101" pitchFamily="49" charset="-122"/>
                <a:ea typeface="仿宋" panose="02010609060101010101" pitchFamily="49" charset="-122"/>
              </a:rPr>
              <a:t>决传统手段核对预留签印的问题，提高指令发送的执行效率</a:t>
            </a:r>
          </a:p>
        </p:txBody>
      </p:sp>
      <p:pic>
        <p:nvPicPr>
          <p:cNvPr id="2" name="Picture 1"/>
          <p:cNvPicPr>
            <a:picLocks noChangeAspect="1"/>
          </p:cNvPicPr>
          <p:nvPr/>
        </p:nvPicPr>
        <p:blipFill>
          <a:blip r:embed="rId5"/>
          <a:stretch>
            <a:fillRect/>
          </a:stretch>
        </p:blipFill>
        <p:spPr>
          <a:xfrm>
            <a:off x="6350055" y="2056530"/>
            <a:ext cx="4670637" cy="3096265"/>
          </a:xfrm>
          <a:prstGeom prst="rect">
            <a:avLst/>
          </a:prstGeom>
        </p:spPr>
      </p:pic>
    </p:spTree>
    <p:extLst>
      <p:ext uri="{BB962C8B-B14F-4D97-AF65-F5344CB8AC3E}">
        <p14:creationId xmlns:p14="http://schemas.microsoft.com/office/powerpoint/2010/main" val="819260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4407" t="13611" r="5747" b="4581"/>
          <a:stretch/>
        </p:blipFill>
        <p:spPr>
          <a:xfrm>
            <a:off x="537328" y="933450"/>
            <a:ext cx="10953946" cy="5610405"/>
          </a:xfrm>
          <a:prstGeom prst="rect">
            <a:avLst/>
          </a:prstGeom>
          <a:effectLst>
            <a:outerShdw blurRad="533400" dist="203200" dir="5400000" algn="t" rotWithShape="0">
              <a:prstClr val="black">
                <a:alpha val="40000"/>
              </a:prstClr>
            </a:outerShdw>
          </a:effectLst>
        </p:spPr>
      </p:pic>
      <p:sp>
        <p:nvSpPr>
          <p:cNvPr id="6" name="矩形 5"/>
          <p:cNvSpPr/>
          <p:nvPr/>
        </p:nvSpPr>
        <p:spPr>
          <a:xfrm>
            <a:off x="0" y="0"/>
            <a:ext cx="12192000" cy="620713"/>
          </a:xfrm>
          <a:prstGeom prst="rect">
            <a:avLst/>
          </a:prstGeom>
          <a:solidFill>
            <a:srgbClr val="00A7E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Lubalin Demi for IBM" panose="02060703020205020404" pitchFamily="18" charset="0"/>
                <a:ea typeface="微软雅黑" panose="020B0503020204020204" pitchFamily="34" charset="-122"/>
              </a:rPr>
              <a:t>The Global Eco-System on </a:t>
            </a:r>
            <a:r>
              <a:rPr lang="en-US" altLang="zh-CN" sz="2400" dirty="0" err="1" smtClean="0">
                <a:latin typeface="Lubalin Demi for IBM" panose="02060703020205020404" pitchFamily="18" charset="0"/>
                <a:ea typeface="微软雅黑" panose="020B0503020204020204" pitchFamily="34" charset="-122"/>
              </a:rPr>
              <a:t>Blockchain</a:t>
            </a:r>
            <a:r>
              <a:rPr lang="en-US" altLang="zh-CN" sz="2400" dirty="0" smtClean="0">
                <a:latin typeface="Lubalin Demi for IBM" panose="02060703020205020404" pitchFamily="18" charset="0"/>
                <a:ea typeface="微软雅黑" panose="020B0503020204020204" pitchFamily="34" charset="-122"/>
              </a:rPr>
              <a:t> and </a:t>
            </a:r>
            <a:r>
              <a:rPr lang="en-US" altLang="zh-CN" sz="2400" dirty="0" err="1" smtClean="0">
                <a:latin typeface="Lubalin Demi for IBM" panose="02060703020205020404" pitchFamily="18" charset="0"/>
                <a:ea typeface="微软雅黑" panose="020B0503020204020204" pitchFamily="34" charset="-122"/>
              </a:rPr>
              <a:t>Hyperledger</a:t>
            </a:r>
            <a:endParaRPr lang="zh-CN" altLang="en-US" sz="2400" dirty="0">
              <a:latin typeface="Lubalin Demi for IBM" panose="02060703020205020404" pitchFamily="18" charset="0"/>
              <a:ea typeface="微软雅黑" panose="020B0503020204020204" pitchFamily="34" charset="-122"/>
            </a:endParaRPr>
          </a:p>
        </p:txBody>
      </p:sp>
      <p:sp>
        <p:nvSpPr>
          <p:cNvPr id="7" name="矩形 6"/>
          <p:cNvSpPr/>
          <p:nvPr/>
        </p:nvSpPr>
        <p:spPr>
          <a:xfrm>
            <a:off x="537328" y="935436"/>
            <a:ext cx="10953945" cy="560841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6" name="Picture 134"/>
          <p:cNvPicPr>
            <a:picLocks noChangeAspect="1"/>
          </p:cNvPicPr>
          <p:nvPr/>
        </p:nvPicPr>
        <p:blipFill rotWithShape="1">
          <a:blip r:embed="rId5" cstate="print">
            <a:clrChange>
              <a:clrFrom>
                <a:srgbClr val="DFE6EB"/>
              </a:clrFrom>
              <a:clrTo>
                <a:srgbClr val="DFE6EB">
                  <a:alpha val="0"/>
                </a:srgbClr>
              </a:clrTo>
            </a:clrChange>
            <a:extLst>
              <a:ext uri="{28A0092B-C50C-407E-A947-70E740481C1C}">
                <a14:useLocalDpi xmlns:a14="http://schemas.microsoft.com/office/drawing/2010/main" val="0"/>
              </a:ext>
            </a:extLst>
          </a:blip>
          <a:srcRect b="2667"/>
          <a:stretch/>
        </p:blipFill>
        <p:spPr bwMode="auto">
          <a:xfrm>
            <a:off x="1464165" y="1411231"/>
            <a:ext cx="3937000" cy="3063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17"/>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14300" y="1168379"/>
            <a:ext cx="4897618" cy="3549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39"/>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41472" y="4561144"/>
            <a:ext cx="3959693" cy="1770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22.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290305" y="4950541"/>
            <a:ext cx="1947639" cy="99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19" name="Shape 287"/>
          <p:cNvSpPr>
            <a:spLocks noChangeArrowheads="1"/>
          </p:cNvSpPr>
          <p:nvPr/>
        </p:nvSpPr>
        <p:spPr bwMode="auto">
          <a:xfrm>
            <a:off x="6907342" y="5914768"/>
            <a:ext cx="2713567" cy="369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spAutoFit/>
          </a:bodyPr>
          <a:lstStyle>
            <a:lvl1pPr defTabSz="457200">
              <a:defRPr sz="2000">
                <a:solidFill>
                  <a:srgbClr val="191919"/>
                </a:solidFill>
                <a:latin typeface="HelvNeue Light for IBM"/>
              </a:defRPr>
            </a:lvl1pPr>
            <a:lvl2pPr marL="742950" indent="-285750" defTabSz="457200">
              <a:defRPr sz="2000">
                <a:solidFill>
                  <a:srgbClr val="191919"/>
                </a:solidFill>
                <a:latin typeface="HelvNeue Light for IBM"/>
              </a:defRPr>
            </a:lvl2pPr>
            <a:lvl3pPr marL="1143000" indent="-228600" defTabSz="457200">
              <a:defRPr sz="2000">
                <a:solidFill>
                  <a:srgbClr val="191919"/>
                </a:solidFill>
                <a:latin typeface="HelvNeue Light for IBM"/>
              </a:defRPr>
            </a:lvl3pPr>
            <a:lvl4pPr marL="1600200" indent="-228600" defTabSz="457200">
              <a:defRPr sz="2000">
                <a:solidFill>
                  <a:srgbClr val="191919"/>
                </a:solidFill>
                <a:latin typeface="HelvNeue Light for IBM"/>
              </a:defRPr>
            </a:lvl4pPr>
            <a:lvl5pPr marL="2057400" indent="-228600" defTabSz="457200">
              <a:defRPr sz="2000">
                <a:solidFill>
                  <a:srgbClr val="191919"/>
                </a:solidFill>
                <a:latin typeface="HelvNeue Light for IBM"/>
              </a:defRPr>
            </a:lvl5pPr>
            <a:lvl6pPr marL="2514600" indent="-228600" defTabSz="457200" eaLnBrk="0" fontAlgn="base" hangingPunct="0">
              <a:spcBef>
                <a:spcPct val="0"/>
              </a:spcBef>
              <a:spcAft>
                <a:spcPct val="0"/>
              </a:spcAft>
              <a:defRPr sz="2000">
                <a:solidFill>
                  <a:srgbClr val="191919"/>
                </a:solidFill>
                <a:latin typeface="HelvNeue Light for IBM"/>
              </a:defRPr>
            </a:lvl6pPr>
            <a:lvl7pPr marL="2971800" indent="-228600" defTabSz="457200" eaLnBrk="0" fontAlgn="base" hangingPunct="0">
              <a:spcBef>
                <a:spcPct val="0"/>
              </a:spcBef>
              <a:spcAft>
                <a:spcPct val="0"/>
              </a:spcAft>
              <a:defRPr sz="2000">
                <a:solidFill>
                  <a:srgbClr val="191919"/>
                </a:solidFill>
                <a:latin typeface="HelvNeue Light for IBM"/>
              </a:defRPr>
            </a:lvl7pPr>
            <a:lvl8pPr marL="3429000" indent="-228600" defTabSz="457200" eaLnBrk="0" fontAlgn="base" hangingPunct="0">
              <a:spcBef>
                <a:spcPct val="0"/>
              </a:spcBef>
              <a:spcAft>
                <a:spcPct val="0"/>
              </a:spcAft>
              <a:defRPr sz="2000">
                <a:solidFill>
                  <a:srgbClr val="191919"/>
                </a:solidFill>
                <a:latin typeface="HelvNeue Light for IBM"/>
              </a:defRPr>
            </a:lvl8pPr>
            <a:lvl9pPr marL="3886200" indent="-228600" defTabSz="457200" eaLnBrk="0" fontAlgn="base" hangingPunct="0">
              <a:spcBef>
                <a:spcPct val="0"/>
              </a:spcBef>
              <a:spcAft>
                <a:spcPct val="0"/>
              </a:spcAft>
              <a:defRPr sz="2000">
                <a:solidFill>
                  <a:srgbClr val="191919"/>
                </a:solidFill>
                <a:latin typeface="HelvNeue Light for IBM"/>
              </a:defRPr>
            </a:lvl9pPr>
          </a:lstStyle>
          <a:p>
            <a:pPr algn="ctr"/>
            <a:r>
              <a:rPr lang="en-US" altLang="en-US" sz="1733" dirty="0">
                <a:solidFill>
                  <a:srgbClr val="518DCA"/>
                </a:solidFill>
                <a:latin typeface="Lubalin Demi for IBM" panose="02060703020205020404" pitchFamily="18" charset="0"/>
                <a:ea typeface="Helvetica Neue"/>
                <a:cs typeface="Helvetica Neue"/>
                <a:sym typeface="Helvetica Neue"/>
              </a:rPr>
              <a:t>Community + Code</a:t>
            </a:r>
          </a:p>
        </p:txBody>
      </p:sp>
    </p:spTree>
    <p:extLst>
      <p:ext uri="{BB962C8B-B14F-4D97-AF65-F5344CB8AC3E}">
        <p14:creationId xmlns:p14="http://schemas.microsoft.com/office/powerpoint/2010/main" val="2091169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4407" t="15831" r="5747" b="6781"/>
          <a:stretch/>
        </p:blipFill>
        <p:spPr>
          <a:xfrm>
            <a:off x="537328" y="1085710"/>
            <a:ext cx="10953947" cy="5307293"/>
          </a:xfrm>
          <a:prstGeom prst="rect">
            <a:avLst/>
          </a:prstGeom>
          <a:effectLst>
            <a:outerShdw blurRad="533400" dist="203200" dir="5400000" algn="t" rotWithShape="0">
              <a:prstClr val="black">
                <a:alpha val="40000"/>
              </a:prstClr>
            </a:outerShdw>
          </a:effectLst>
        </p:spPr>
      </p:pic>
      <p:sp>
        <p:nvSpPr>
          <p:cNvPr id="7" name="矩形 6"/>
          <p:cNvSpPr/>
          <p:nvPr/>
        </p:nvSpPr>
        <p:spPr>
          <a:xfrm>
            <a:off x="537329" y="1085709"/>
            <a:ext cx="10953946" cy="530729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0" y="0"/>
            <a:ext cx="12192000" cy="620713"/>
          </a:xfrm>
          <a:prstGeom prst="rect">
            <a:avLst/>
          </a:prstGeom>
          <a:solidFill>
            <a:srgbClr val="00A7E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Lubalin Demi for IBM" panose="02060703020205020404" pitchFamily="18" charset="0"/>
                <a:ea typeface="微软雅黑" panose="020B0503020204020204" pitchFamily="34" charset="-122"/>
              </a:rPr>
              <a:t>Blockchain</a:t>
            </a:r>
            <a:r>
              <a:rPr lang="zh-CN" altLang="en-US" sz="2400" dirty="0">
                <a:latin typeface="Lubalin Demi for IBM" panose="02060703020205020404" pitchFamily="18" charset="0"/>
                <a:ea typeface="微软雅黑" panose="020B0503020204020204" pitchFamily="34" charset="-122"/>
              </a:rPr>
              <a:t>全球创新生态系统</a:t>
            </a:r>
          </a:p>
        </p:txBody>
      </p:sp>
      <p:pic>
        <p:nvPicPr>
          <p:cNvPr id="11" name="图片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7156" y="1626921"/>
            <a:ext cx="10554289" cy="4224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5"/>
          <p:cNvSpPr txBox="1">
            <a:spLocks noChangeArrowheads="1"/>
          </p:cNvSpPr>
          <p:nvPr/>
        </p:nvSpPr>
        <p:spPr bwMode="auto">
          <a:xfrm>
            <a:off x="7810601" y="5976778"/>
            <a:ext cx="3881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rgbClr val="191919"/>
                </a:solidFill>
                <a:latin typeface="HelvNeue Light for IBM"/>
              </a:defRPr>
            </a:lvl1pPr>
            <a:lvl2pPr marL="742950" indent="-285750">
              <a:defRPr sz="2000">
                <a:solidFill>
                  <a:srgbClr val="191919"/>
                </a:solidFill>
                <a:latin typeface="HelvNeue Light for IBM"/>
              </a:defRPr>
            </a:lvl2pPr>
            <a:lvl3pPr marL="1143000" indent="-228600">
              <a:defRPr sz="2000">
                <a:solidFill>
                  <a:srgbClr val="191919"/>
                </a:solidFill>
                <a:latin typeface="HelvNeue Light for IBM"/>
              </a:defRPr>
            </a:lvl3pPr>
            <a:lvl4pPr marL="1600200" indent="-228600">
              <a:defRPr sz="2000">
                <a:solidFill>
                  <a:srgbClr val="191919"/>
                </a:solidFill>
                <a:latin typeface="HelvNeue Light for IBM"/>
              </a:defRPr>
            </a:lvl4pPr>
            <a:lvl5pPr marL="2057400" indent="-228600">
              <a:defRPr sz="2000">
                <a:solidFill>
                  <a:srgbClr val="191919"/>
                </a:solidFill>
                <a:latin typeface="HelvNeue Light for IBM"/>
              </a:defRPr>
            </a:lvl5pPr>
            <a:lvl6pPr marL="2514600" indent="-228600" eaLnBrk="0" fontAlgn="base" hangingPunct="0">
              <a:spcBef>
                <a:spcPct val="0"/>
              </a:spcBef>
              <a:spcAft>
                <a:spcPct val="0"/>
              </a:spcAft>
              <a:defRPr sz="2000">
                <a:solidFill>
                  <a:srgbClr val="191919"/>
                </a:solidFill>
                <a:latin typeface="HelvNeue Light for IBM"/>
              </a:defRPr>
            </a:lvl6pPr>
            <a:lvl7pPr marL="2971800" indent="-228600" eaLnBrk="0" fontAlgn="base" hangingPunct="0">
              <a:spcBef>
                <a:spcPct val="0"/>
              </a:spcBef>
              <a:spcAft>
                <a:spcPct val="0"/>
              </a:spcAft>
              <a:defRPr sz="2000">
                <a:solidFill>
                  <a:srgbClr val="191919"/>
                </a:solidFill>
                <a:latin typeface="HelvNeue Light for IBM"/>
              </a:defRPr>
            </a:lvl7pPr>
            <a:lvl8pPr marL="3429000" indent="-228600" eaLnBrk="0" fontAlgn="base" hangingPunct="0">
              <a:spcBef>
                <a:spcPct val="0"/>
              </a:spcBef>
              <a:spcAft>
                <a:spcPct val="0"/>
              </a:spcAft>
              <a:defRPr sz="2000">
                <a:solidFill>
                  <a:srgbClr val="191919"/>
                </a:solidFill>
                <a:latin typeface="HelvNeue Light for IBM"/>
              </a:defRPr>
            </a:lvl8pPr>
            <a:lvl9pPr marL="3886200" indent="-228600" eaLnBrk="0" fontAlgn="base" hangingPunct="0">
              <a:spcBef>
                <a:spcPct val="0"/>
              </a:spcBef>
              <a:spcAft>
                <a:spcPct val="0"/>
              </a:spcAft>
              <a:defRPr sz="2000">
                <a:solidFill>
                  <a:srgbClr val="191919"/>
                </a:solidFill>
                <a:latin typeface="HelvNeue Light for IBM"/>
              </a:defRPr>
            </a:lvl9pPr>
          </a:lstStyle>
          <a:p>
            <a:r>
              <a:rPr lang="en-US" altLang="zh-CN" sz="1600" dirty="0">
                <a:solidFill>
                  <a:srgbClr val="00A3A1"/>
                </a:solidFill>
                <a:latin typeface="Lubalin Demi for IBM" panose="02060703020205020404" pitchFamily="18" charset="0"/>
                <a:ea typeface="宋体" panose="02010600030101010101" pitchFamily="2" charset="-122"/>
              </a:rPr>
              <a:t>Cognitive .Smart. Insights. Future   </a:t>
            </a:r>
            <a:endParaRPr lang="zh-CN" altLang="en-US" sz="1600" dirty="0">
              <a:solidFill>
                <a:srgbClr val="00A3A1"/>
              </a:solidFill>
              <a:latin typeface="Lubalin Demi for IBM" panose="02060703020205020404" pitchFamily="18" charset="0"/>
              <a:ea typeface="宋体" panose="02010600030101010101" pitchFamily="2" charset="-122"/>
            </a:endParaRPr>
          </a:p>
        </p:txBody>
      </p:sp>
    </p:spTree>
    <p:extLst>
      <p:ext uri="{BB962C8B-B14F-4D97-AF65-F5344CB8AC3E}">
        <p14:creationId xmlns:p14="http://schemas.microsoft.com/office/powerpoint/2010/main" val="610161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8" name="Picture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3874" y="4598080"/>
            <a:ext cx="2002486" cy="1983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11031629" y="4013398"/>
            <a:ext cx="368301" cy="345155"/>
          </a:xfrm>
          <a:prstGeom prst="rect">
            <a:avLst/>
          </a:prstGeom>
          <a:solidFill>
            <a:srgbClr val="00A7E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133" dirty="0">
              <a:latin typeface="Lubalin Demi for IBM" panose="02060703020205020404" pitchFamily="18" charset="0"/>
              <a:ea typeface="微软雅黑" panose="020B0503020204020204" pitchFamily="34" charset="-122"/>
            </a:endParaRPr>
          </a:p>
        </p:txBody>
      </p:sp>
      <p:sp>
        <p:nvSpPr>
          <p:cNvPr id="10" name="矩形 9"/>
          <p:cNvSpPr/>
          <p:nvPr/>
        </p:nvSpPr>
        <p:spPr>
          <a:xfrm>
            <a:off x="9808782" y="4123737"/>
            <a:ext cx="255589" cy="239527"/>
          </a:xfrm>
          <a:prstGeom prst="rect">
            <a:avLst/>
          </a:prstGeom>
          <a:solidFill>
            <a:srgbClr val="0075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133" dirty="0">
              <a:latin typeface="Lubalin Demi for IBM" panose="02060703020205020404" pitchFamily="18" charset="0"/>
              <a:ea typeface="微软雅黑" panose="020B0503020204020204" pitchFamily="34" charset="-122"/>
            </a:endParaRPr>
          </a:p>
        </p:txBody>
      </p:sp>
      <p:sp>
        <p:nvSpPr>
          <p:cNvPr id="11" name="矩形 10"/>
          <p:cNvSpPr/>
          <p:nvPr/>
        </p:nvSpPr>
        <p:spPr>
          <a:xfrm>
            <a:off x="10420205" y="4358553"/>
            <a:ext cx="255589" cy="239527"/>
          </a:xfrm>
          <a:prstGeom prst="rect">
            <a:avLst/>
          </a:prstGeom>
          <a:solidFill>
            <a:srgbClr val="FED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133" dirty="0">
              <a:latin typeface="Lubalin Demi for IBM" panose="02060703020205020404" pitchFamily="18" charset="0"/>
              <a:ea typeface="微软雅黑" panose="020B0503020204020204" pitchFamily="34" charset="-122"/>
            </a:endParaRPr>
          </a:p>
        </p:txBody>
      </p:sp>
      <p:sp>
        <p:nvSpPr>
          <p:cNvPr id="6" name="矩形 5"/>
          <p:cNvSpPr/>
          <p:nvPr/>
        </p:nvSpPr>
        <p:spPr>
          <a:xfrm>
            <a:off x="5650174" y="2562424"/>
            <a:ext cx="5872586" cy="1138773"/>
          </a:xfrm>
          <a:prstGeom prst="rect">
            <a:avLst/>
          </a:prstGeom>
        </p:spPr>
        <p:txBody>
          <a:bodyPr wrap="square">
            <a:spAutoFit/>
          </a:bodyPr>
          <a:lstStyle/>
          <a:p>
            <a:pPr algn="r"/>
            <a:r>
              <a:rPr lang="zh-CN" altLang="en-US" sz="4000" dirty="0">
                <a:solidFill>
                  <a:schemeClr val="bg1"/>
                </a:solidFill>
                <a:latin typeface="微软雅黑" panose="020B0503020204020204" pitchFamily="34" charset="-122"/>
                <a:ea typeface="微软雅黑" panose="020B0503020204020204" pitchFamily="34" charset="-122"/>
              </a:rPr>
              <a:t>感谢各位倾听</a:t>
            </a:r>
            <a:endParaRPr lang="en-US" altLang="zh-CN" sz="4000" dirty="0">
              <a:solidFill>
                <a:schemeClr val="bg1"/>
              </a:solidFill>
              <a:latin typeface="微软雅黑" panose="020B0503020204020204" pitchFamily="34" charset="-122"/>
              <a:ea typeface="微软雅黑" panose="020B0503020204020204" pitchFamily="34" charset="-122"/>
            </a:endParaRPr>
          </a:p>
          <a:p>
            <a:pPr algn="r"/>
            <a:r>
              <a:rPr lang="zh-CN" altLang="en-US" sz="2800" dirty="0">
                <a:solidFill>
                  <a:schemeClr val="bg1"/>
                </a:solidFill>
                <a:latin typeface="微软雅黑" panose="020B0503020204020204" pitchFamily="34" charset="-122"/>
                <a:ea typeface="微软雅黑" panose="020B0503020204020204" pitchFamily="34" charset="-122"/>
              </a:rPr>
              <a:t>区块链</a:t>
            </a:r>
            <a:r>
              <a:rPr lang="zh-CN" altLang="en-US" sz="2800" dirty="0" smtClean="0">
                <a:solidFill>
                  <a:schemeClr val="bg1"/>
                </a:solidFill>
                <a:latin typeface="微软雅黑" panose="020B0503020204020204" pitchFamily="34" charset="-122"/>
                <a:ea typeface="微软雅黑" panose="020B0503020204020204" pitchFamily="34" charset="-122"/>
              </a:rPr>
              <a:t>助力信</a:t>
            </a:r>
            <a:r>
              <a:rPr lang="zh-CN" altLang="en-US" sz="2800" dirty="0">
                <a:solidFill>
                  <a:schemeClr val="bg1"/>
                </a:solidFill>
                <a:latin typeface="微软雅黑" panose="020B0503020204020204" pitchFamily="34" charset="-122"/>
                <a:ea typeface="微软雅黑" panose="020B0503020204020204" pitchFamily="34" charset="-122"/>
              </a:rPr>
              <a:t>任经</a:t>
            </a:r>
            <a:r>
              <a:rPr lang="zh-CN" altLang="en-US" sz="2800" dirty="0" smtClean="0">
                <a:solidFill>
                  <a:schemeClr val="bg1"/>
                </a:solidFill>
                <a:latin typeface="微软雅黑" panose="020B0503020204020204" pitchFamily="34" charset="-122"/>
                <a:ea typeface="微软雅黑" panose="020B0503020204020204" pitchFamily="34" charset="-122"/>
              </a:rPr>
              <a:t>济未</a:t>
            </a:r>
            <a:r>
              <a:rPr lang="zh-CN" altLang="en-US" sz="2800" dirty="0">
                <a:solidFill>
                  <a:schemeClr val="bg1"/>
                </a:solidFill>
                <a:latin typeface="微软雅黑" panose="020B0503020204020204" pitchFamily="34" charset="-122"/>
                <a:ea typeface="微软雅黑" panose="020B0503020204020204" pitchFamily="34" charset="-122"/>
              </a:rPr>
              <a:t>来</a:t>
            </a:r>
          </a:p>
        </p:txBody>
      </p:sp>
    </p:spTree>
    <p:extLst>
      <p:ext uri="{BB962C8B-B14F-4D97-AF65-F5344CB8AC3E}">
        <p14:creationId xmlns:p14="http://schemas.microsoft.com/office/powerpoint/2010/main" val="1167006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图片 8"/>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4407" t="13611" r="5747" b="4581"/>
          <a:stretch/>
        </p:blipFill>
        <p:spPr>
          <a:xfrm>
            <a:off x="537328" y="933450"/>
            <a:ext cx="10953946" cy="5610405"/>
          </a:xfrm>
          <a:prstGeom prst="rect">
            <a:avLst/>
          </a:prstGeom>
          <a:effectLst>
            <a:outerShdw blurRad="533400" dist="203200" dir="5400000" algn="t" rotWithShape="0">
              <a:prstClr val="black">
                <a:alpha val="40000"/>
              </a:prstClr>
            </a:outerShdw>
          </a:effectLst>
        </p:spPr>
      </p:pic>
      <p:sp>
        <p:nvSpPr>
          <p:cNvPr id="7" name="矩形 6"/>
          <p:cNvSpPr/>
          <p:nvPr/>
        </p:nvSpPr>
        <p:spPr>
          <a:xfrm>
            <a:off x="988139" y="3525625"/>
            <a:ext cx="3052011" cy="2846599"/>
          </a:xfrm>
          <a:prstGeom prst="rect">
            <a:avLst/>
          </a:prstGeom>
          <a:solidFill>
            <a:srgbClr val="00A7E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t"/>
          <a:lstStyle/>
          <a:p>
            <a:endParaRPr lang="en-US" altLang="zh-CN" sz="1600" b="0" dirty="0">
              <a:solidFill>
                <a:srgbClr val="FED400"/>
              </a:solidFill>
              <a:latin typeface="Lubalin Demi for IBM" panose="02060703020205020404" pitchFamily="18" charset="0"/>
              <a:ea typeface="微软雅黑" panose="020B0503020204020204" pitchFamily="34" charset="-122"/>
            </a:endParaRPr>
          </a:p>
          <a:p>
            <a:r>
              <a:rPr lang="en-US" altLang="zh-CN" dirty="0" smtClean="0">
                <a:solidFill>
                  <a:srgbClr val="FED400"/>
                </a:solidFill>
                <a:latin typeface="Lubalin Demi for IBM" panose="02060703020205020404" pitchFamily="18" charset="0"/>
                <a:ea typeface="微软雅黑" panose="020B0503020204020204" pitchFamily="34" charset="-122"/>
              </a:rPr>
              <a:t>Digital Currency</a:t>
            </a:r>
            <a:r>
              <a:rPr lang="zh-CN" altLang="en-US" dirty="0" smtClean="0">
                <a:solidFill>
                  <a:srgbClr val="FED400"/>
                </a:solidFill>
                <a:latin typeface="Lubalin Demi for IBM" panose="02060703020205020404" pitchFamily="18" charset="0"/>
                <a:ea typeface="微软雅黑" panose="020B0503020204020204" pitchFamily="34" charset="-122"/>
              </a:rPr>
              <a:t>（</a:t>
            </a:r>
            <a:r>
              <a:rPr lang="en-US" altLang="zh-CN" dirty="0" err="1" smtClean="0">
                <a:solidFill>
                  <a:srgbClr val="FED400"/>
                </a:solidFill>
                <a:latin typeface="Lubalin Demi for IBM" panose="02060703020205020404" pitchFamily="18" charset="0"/>
                <a:ea typeface="微软雅黑" panose="020B0503020204020204" pitchFamily="34" charset="-122"/>
              </a:rPr>
              <a:t>Blockchain</a:t>
            </a:r>
            <a:r>
              <a:rPr lang="en-US" altLang="zh-CN" dirty="0" smtClean="0">
                <a:solidFill>
                  <a:srgbClr val="FED400"/>
                </a:solidFill>
                <a:latin typeface="Lubalin Demi for IBM" panose="02060703020205020404" pitchFamily="18" charset="0"/>
                <a:ea typeface="微软雅黑" panose="020B0503020204020204" pitchFamily="34" charset="-122"/>
              </a:rPr>
              <a:t> </a:t>
            </a:r>
            <a:r>
              <a:rPr lang="en-US" altLang="zh-CN" dirty="0">
                <a:solidFill>
                  <a:srgbClr val="FED400"/>
                </a:solidFill>
                <a:latin typeface="Lubalin Demi for IBM" panose="02060703020205020404" pitchFamily="18" charset="0"/>
                <a:ea typeface="微软雅黑" panose="020B0503020204020204" pitchFamily="34" charset="-122"/>
              </a:rPr>
              <a:t>v1.0</a:t>
            </a:r>
            <a:r>
              <a:rPr lang="zh-CN" altLang="en-US" dirty="0">
                <a:solidFill>
                  <a:srgbClr val="FED400"/>
                </a:solidFill>
                <a:latin typeface="Lubalin Demi for IBM" panose="02060703020205020404" pitchFamily="18" charset="0"/>
                <a:ea typeface="微软雅黑" panose="020B0503020204020204" pitchFamily="34" charset="-122"/>
              </a:rPr>
              <a:t>）</a:t>
            </a:r>
            <a:endParaRPr lang="en-US" altLang="zh-CN" dirty="0">
              <a:solidFill>
                <a:srgbClr val="FED400"/>
              </a:solidFill>
              <a:latin typeface="Lubalin Demi for IBM" panose="02060703020205020404" pitchFamily="18" charset="0"/>
              <a:ea typeface="微软雅黑" panose="020B0503020204020204" pitchFamily="34" charset="-122"/>
            </a:endParaRPr>
          </a:p>
          <a:p>
            <a:pPr eaLnBrk="1" hangingPunct="1"/>
            <a:endParaRPr lang="en-US" altLang="zh-CN" b="0" dirty="0">
              <a:latin typeface="Lubalin Demi for IBM" panose="02060703020205020404" pitchFamily="18" charset="0"/>
              <a:ea typeface="微软雅黑" panose="020B0503020204020204" pitchFamily="34" charset="-122"/>
            </a:endParaRPr>
          </a:p>
          <a:p>
            <a:pPr marL="380990" indent="-380990">
              <a:buFont typeface="Wingdings" panose="05000000000000000000" pitchFamily="2" charset="2"/>
              <a:buChar char="Ø"/>
            </a:pPr>
            <a:r>
              <a:rPr lang="zh-CN" altLang="en-US" sz="1600" b="0" dirty="0">
                <a:latin typeface="Lubalin Demi for IBM" panose="02060703020205020404" pitchFamily="18" charset="0"/>
                <a:ea typeface="微软雅黑" panose="020B0503020204020204" pitchFamily="34" charset="-122"/>
              </a:rPr>
              <a:t>区块链理论（分布式公开交易账簿）</a:t>
            </a:r>
            <a:endParaRPr lang="en-US" altLang="zh-CN" sz="1600" b="0" dirty="0">
              <a:latin typeface="Lubalin Demi for IBM" panose="02060703020205020404" pitchFamily="18" charset="0"/>
              <a:ea typeface="微软雅黑" panose="020B0503020204020204" pitchFamily="34" charset="-122"/>
            </a:endParaRPr>
          </a:p>
          <a:p>
            <a:pPr marL="380990" indent="-380990">
              <a:buFont typeface="Wingdings" panose="05000000000000000000" pitchFamily="2" charset="2"/>
              <a:buChar char="Ø"/>
            </a:pPr>
            <a:endParaRPr lang="en-US" altLang="zh-CN" sz="1600" b="0" dirty="0">
              <a:latin typeface="Lubalin Demi for IBM" panose="02060703020205020404" pitchFamily="18" charset="0"/>
              <a:ea typeface="微软雅黑" panose="020B0503020204020204" pitchFamily="34" charset="-122"/>
            </a:endParaRPr>
          </a:p>
          <a:p>
            <a:pPr marL="380990" indent="-380990">
              <a:buFont typeface="Wingdings" panose="05000000000000000000" pitchFamily="2" charset="2"/>
              <a:buChar char="Ø"/>
            </a:pPr>
            <a:r>
              <a:rPr lang="zh-CN" altLang="en-US" sz="1600" b="0" dirty="0">
                <a:latin typeface="Lubalin Demi for IBM" panose="02060703020205020404" pitchFamily="18" charset="0"/>
                <a:ea typeface="微软雅黑" panose="020B0503020204020204" pitchFamily="34" charset="-122"/>
              </a:rPr>
              <a:t>区块链货币（比特币</a:t>
            </a:r>
            <a:r>
              <a:rPr lang="en-US" altLang="zh-CN" sz="1600" b="0" dirty="0">
                <a:latin typeface="Lubalin Demi for IBM" panose="02060703020205020404" pitchFamily="18" charset="0"/>
                <a:ea typeface="微软雅黑" panose="020B0503020204020204" pitchFamily="34" charset="-122"/>
              </a:rPr>
              <a:t>—</a:t>
            </a:r>
            <a:r>
              <a:rPr lang="zh-CN" altLang="en-US" sz="1600" b="0" dirty="0">
                <a:latin typeface="Lubalin Demi for IBM" panose="02060703020205020404" pitchFamily="18" charset="0"/>
                <a:ea typeface="微软雅黑" panose="020B0503020204020204" pitchFamily="34" charset="-122"/>
              </a:rPr>
              <a:t>之前最大的区块链应用）</a:t>
            </a:r>
            <a:endParaRPr lang="en-US" altLang="zh-CN" sz="1600" b="0" dirty="0">
              <a:latin typeface="Lubalin Demi for IBM" panose="02060703020205020404" pitchFamily="18" charset="0"/>
              <a:ea typeface="微软雅黑" panose="020B0503020204020204" pitchFamily="34" charset="-122"/>
            </a:endParaRPr>
          </a:p>
          <a:p>
            <a:endParaRPr lang="en-US" altLang="zh-CN" sz="1600" b="0" dirty="0">
              <a:solidFill>
                <a:srgbClr val="FED400"/>
              </a:solidFill>
              <a:latin typeface="Lubalin Demi for IBM" panose="02060703020205020404" pitchFamily="18" charset="0"/>
              <a:ea typeface="微软雅黑" panose="020B0503020204020204" pitchFamily="34" charset="-122"/>
            </a:endParaRPr>
          </a:p>
        </p:txBody>
      </p:sp>
      <p:sp>
        <p:nvSpPr>
          <p:cNvPr id="10" name="矩形 9"/>
          <p:cNvSpPr/>
          <p:nvPr/>
        </p:nvSpPr>
        <p:spPr>
          <a:xfrm>
            <a:off x="0" y="0"/>
            <a:ext cx="12192000" cy="620713"/>
          </a:xfrm>
          <a:prstGeom prst="rect">
            <a:avLst/>
          </a:prstGeom>
          <a:solidFill>
            <a:srgbClr val="00A7E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Lubalin Demi for IBM" panose="02060703020205020404" pitchFamily="18" charset="0"/>
                <a:ea typeface="微软雅黑" panose="020B0503020204020204" pitchFamily="34" charset="-122"/>
              </a:rPr>
              <a:t>Blockchain Roadmap</a:t>
            </a:r>
          </a:p>
        </p:txBody>
      </p:sp>
      <p:sp>
        <p:nvSpPr>
          <p:cNvPr id="11" name="矩形 10"/>
          <p:cNvSpPr/>
          <p:nvPr/>
        </p:nvSpPr>
        <p:spPr>
          <a:xfrm>
            <a:off x="4436189" y="2055043"/>
            <a:ext cx="3052011" cy="4317181"/>
          </a:xfrm>
          <a:prstGeom prst="rect">
            <a:avLst/>
          </a:prstGeom>
          <a:solidFill>
            <a:srgbClr val="00A7E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t"/>
          <a:lstStyle/>
          <a:p>
            <a:pPr eaLnBrk="1" hangingPunct="1"/>
            <a:endParaRPr lang="en-US" altLang="zh-CN" sz="2400" dirty="0">
              <a:solidFill>
                <a:srgbClr val="FED400"/>
              </a:solidFill>
              <a:latin typeface="微软雅黑" panose="020B0503020204020204" pitchFamily="34" charset="-122"/>
              <a:ea typeface="微软雅黑" panose="020B0503020204020204" pitchFamily="34" charset="-122"/>
            </a:endParaRPr>
          </a:p>
          <a:p>
            <a:pPr eaLnBrk="1" hangingPunct="1"/>
            <a:r>
              <a:rPr lang="en-US" altLang="zh-CN" sz="2000" dirty="0" smtClean="0">
                <a:solidFill>
                  <a:srgbClr val="FED400"/>
                </a:solidFill>
                <a:latin typeface="Lubalin Demi for IBM" panose="02060703020205020404" pitchFamily="18" charset="0"/>
                <a:ea typeface="微软雅黑" panose="020B0503020204020204" pitchFamily="34" charset="-122"/>
              </a:rPr>
              <a:t>Smart </a:t>
            </a:r>
            <a:r>
              <a:rPr lang="en-US" altLang="zh-CN" sz="2000" dirty="0">
                <a:solidFill>
                  <a:srgbClr val="FED400"/>
                </a:solidFill>
                <a:latin typeface="Lubalin Demi for IBM" panose="02060703020205020404" pitchFamily="18" charset="0"/>
                <a:ea typeface="微软雅黑" panose="020B0503020204020204" pitchFamily="34" charset="-122"/>
              </a:rPr>
              <a:t>Contract</a:t>
            </a:r>
            <a:r>
              <a:rPr lang="zh-CN" altLang="en-US" sz="2000" dirty="0" smtClean="0">
                <a:solidFill>
                  <a:srgbClr val="FED400"/>
                </a:solidFill>
                <a:latin typeface="Lubalin Demi for IBM" panose="02060703020205020404" pitchFamily="18" charset="0"/>
                <a:ea typeface="微软雅黑" panose="020B0503020204020204" pitchFamily="34" charset="-122"/>
              </a:rPr>
              <a:t>（</a:t>
            </a:r>
            <a:r>
              <a:rPr lang="en-US" altLang="zh-CN" sz="2000" dirty="0" err="1" smtClean="0">
                <a:solidFill>
                  <a:srgbClr val="FED400"/>
                </a:solidFill>
                <a:latin typeface="Lubalin Demi for IBM" panose="02060703020205020404" pitchFamily="18" charset="0"/>
                <a:ea typeface="微软雅黑" panose="020B0503020204020204" pitchFamily="34" charset="-122"/>
              </a:rPr>
              <a:t>Blockchain</a:t>
            </a:r>
            <a:r>
              <a:rPr lang="en-US" altLang="zh-CN" sz="2000" dirty="0" smtClean="0">
                <a:solidFill>
                  <a:srgbClr val="FED400"/>
                </a:solidFill>
                <a:latin typeface="Lubalin Demi for IBM" panose="02060703020205020404" pitchFamily="18" charset="0"/>
                <a:ea typeface="微软雅黑" panose="020B0503020204020204" pitchFamily="34" charset="-122"/>
              </a:rPr>
              <a:t> </a:t>
            </a:r>
            <a:r>
              <a:rPr lang="en-US" altLang="zh-CN" sz="2000" dirty="0">
                <a:solidFill>
                  <a:srgbClr val="FED400"/>
                </a:solidFill>
                <a:latin typeface="Lubalin Demi for IBM" panose="02060703020205020404" pitchFamily="18" charset="0"/>
                <a:ea typeface="微软雅黑" panose="020B0503020204020204" pitchFamily="34" charset="-122"/>
              </a:rPr>
              <a:t>v2.0</a:t>
            </a:r>
            <a:r>
              <a:rPr lang="zh-CN" altLang="en-US" sz="2000" dirty="0">
                <a:solidFill>
                  <a:srgbClr val="FED400"/>
                </a:solidFill>
                <a:latin typeface="Lubalin Demi for IBM" panose="02060703020205020404" pitchFamily="18" charset="0"/>
                <a:ea typeface="微软雅黑" panose="020B0503020204020204" pitchFamily="34" charset="-122"/>
              </a:rPr>
              <a:t>）</a:t>
            </a:r>
            <a:endParaRPr lang="en-US" altLang="zh-CN" sz="2000" dirty="0">
              <a:solidFill>
                <a:srgbClr val="FED400"/>
              </a:solidFill>
              <a:latin typeface="Lubalin Demi for IBM" panose="02060703020205020404" pitchFamily="18" charset="0"/>
              <a:ea typeface="微软雅黑" panose="020B0503020204020204" pitchFamily="34" charset="-122"/>
            </a:endParaRPr>
          </a:p>
          <a:p>
            <a:pPr marL="380990" indent="-380990">
              <a:buFont typeface="Wingdings" panose="05000000000000000000" pitchFamily="2" charset="2"/>
              <a:buChar char="Ø"/>
            </a:pPr>
            <a:endParaRPr lang="en-US" altLang="zh-CN" dirty="0">
              <a:ea typeface="宋体" panose="02010600030101010101" pitchFamily="2" charset="-122"/>
            </a:endParaRPr>
          </a:p>
          <a:p>
            <a:pPr marL="380990" indent="-380990">
              <a:buFont typeface="Wingdings" panose="05000000000000000000" pitchFamily="2" charset="2"/>
              <a:buChar char="Ø"/>
            </a:pPr>
            <a:r>
              <a:rPr lang="zh-CN" altLang="en-US" b="0" dirty="0">
                <a:latin typeface="Lubalin Demi for IBM" panose="02060703020205020404" pitchFamily="18" charset="0"/>
                <a:ea typeface="微软雅黑" panose="020B0503020204020204" pitchFamily="34" charset="-122"/>
              </a:rPr>
              <a:t>资产数字化</a:t>
            </a:r>
            <a:endParaRPr lang="en-US" altLang="zh-CN" b="0" dirty="0">
              <a:latin typeface="Lubalin Demi for IBM" panose="02060703020205020404" pitchFamily="18" charset="0"/>
              <a:ea typeface="微软雅黑" panose="020B0503020204020204" pitchFamily="34" charset="-122"/>
            </a:endParaRPr>
          </a:p>
          <a:p>
            <a:pPr marL="380990" indent="-380990">
              <a:buFont typeface="Wingdings" panose="05000000000000000000" pitchFamily="2" charset="2"/>
              <a:buChar char="Ø"/>
            </a:pPr>
            <a:endParaRPr lang="en-US" altLang="zh-CN" b="0" dirty="0">
              <a:latin typeface="Lubalin Demi for IBM" panose="02060703020205020404" pitchFamily="18" charset="0"/>
              <a:ea typeface="微软雅黑" panose="020B0503020204020204" pitchFamily="34" charset="-122"/>
            </a:endParaRPr>
          </a:p>
          <a:p>
            <a:pPr marL="380990" indent="-380990">
              <a:buFont typeface="Wingdings" panose="05000000000000000000" pitchFamily="2" charset="2"/>
              <a:buChar char="Ø"/>
            </a:pPr>
            <a:r>
              <a:rPr lang="zh-CN" altLang="en-US" b="0" dirty="0">
                <a:latin typeface="Lubalin Demi for IBM" panose="02060703020205020404" pitchFamily="18" charset="0"/>
                <a:ea typeface="微软雅黑" panose="020B0503020204020204" pitchFamily="34" charset="-122"/>
              </a:rPr>
              <a:t>智能合约（</a:t>
            </a:r>
            <a:r>
              <a:rPr lang="en-US" altLang="zh-CN" b="0" dirty="0">
                <a:latin typeface="Lubalin Demi for IBM" panose="02060703020205020404" pitchFamily="18" charset="0"/>
                <a:ea typeface="微软雅黑" panose="020B0503020204020204" pitchFamily="34" charset="-122"/>
              </a:rPr>
              <a:t>Hyper -ledger, </a:t>
            </a:r>
            <a:r>
              <a:rPr lang="en-US" altLang="zh-CN" b="0" dirty="0" err="1">
                <a:latin typeface="Lubalin Demi for IBM" panose="02060703020205020404" pitchFamily="18" charset="0"/>
                <a:ea typeface="微软雅黑" panose="020B0503020204020204" pitchFamily="34" charset="-122"/>
              </a:rPr>
              <a:t>Ethereum</a:t>
            </a:r>
            <a:r>
              <a:rPr lang="zh-CN" altLang="en-US" b="0" dirty="0">
                <a:latin typeface="Lubalin Demi for IBM" panose="02060703020205020404" pitchFamily="18" charset="0"/>
                <a:ea typeface="微软雅黑" panose="020B0503020204020204" pitchFamily="34" charset="-122"/>
              </a:rPr>
              <a:t>等）</a:t>
            </a:r>
            <a:r>
              <a:rPr lang="en-US" altLang="zh-CN" b="0" dirty="0">
                <a:latin typeface="Lubalin Demi for IBM" panose="02060703020205020404" pitchFamily="18" charset="0"/>
                <a:ea typeface="微软雅黑" panose="020B0503020204020204" pitchFamily="34" charset="-122"/>
              </a:rPr>
              <a:t>-- </a:t>
            </a:r>
            <a:r>
              <a:rPr lang="zh-CN" altLang="en-US" b="0" dirty="0">
                <a:latin typeface="Lubalin Demi for IBM" panose="02060703020205020404" pitchFamily="18" charset="0"/>
                <a:ea typeface="微软雅黑" panose="020B0503020204020204" pitchFamily="34" charset="-122"/>
              </a:rPr>
              <a:t>基于区块链的图灵完备的编程脚本语言，适合各种区块链数据结构和共识协议</a:t>
            </a:r>
            <a:endParaRPr lang="en-US" altLang="zh-CN" b="0" dirty="0">
              <a:latin typeface="Lubalin Demi for IBM" panose="02060703020205020404" pitchFamily="18" charset="0"/>
              <a:ea typeface="微软雅黑" panose="020B0503020204020204" pitchFamily="34" charset="-122"/>
            </a:endParaRPr>
          </a:p>
          <a:p>
            <a:endParaRPr lang="zh-CN" altLang="en-US" b="0" dirty="0">
              <a:latin typeface="微软雅黑" panose="020B0503020204020204" pitchFamily="34" charset="-122"/>
              <a:ea typeface="微软雅黑" panose="020B0503020204020204" pitchFamily="34" charset="-122"/>
            </a:endParaRPr>
          </a:p>
        </p:txBody>
      </p:sp>
      <p:sp>
        <p:nvSpPr>
          <p:cNvPr id="12" name="矩形 11"/>
          <p:cNvSpPr/>
          <p:nvPr/>
        </p:nvSpPr>
        <p:spPr>
          <a:xfrm>
            <a:off x="7884239" y="1020450"/>
            <a:ext cx="3052011" cy="5351774"/>
          </a:xfrm>
          <a:prstGeom prst="rect">
            <a:avLst/>
          </a:prstGeom>
          <a:solidFill>
            <a:srgbClr val="00A7E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t"/>
          <a:lstStyle/>
          <a:p>
            <a:endParaRPr lang="en-US" altLang="zh-CN" sz="2400" dirty="0">
              <a:solidFill>
                <a:srgbClr val="FED400"/>
              </a:solidFill>
              <a:latin typeface="微软雅黑" panose="020B0503020204020204" pitchFamily="34" charset="-122"/>
              <a:ea typeface="微软雅黑" panose="020B0503020204020204" pitchFamily="34" charset="-122"/>
              <a:sym typeface="Hiragino Sans GB W3"/>
            </a:endParaRPr>
          </a:p>
          <a:p>
            <a:r>
              <a:rPr lang="zh-CN" altLang="en-US" sz="2000" dirty="0">
                <a:solidFill>
                  <a:srgbClr val="FED400"/>
                </a:solidFill>
                <a:latin typeface="Lubalin Demi for IBM" panose="02060703020205020404" pitchFamily="18" charset="0"/>
                <a:ea typeface="微软雅黑" panose="020B0503020204020204" pitchFamily="34" charset="-122"/>
              </a:rPr>
              <a:t>衍生应</a:t>
            </a:r>
            <a:r>
              <a:rPr lang="zh-CN" altLang="en-US" sz="2000" dirty="0" smtClean="0">
                <a:solidFill>
                  <a:srgbClr val="FED400"/>
                </a:solidFill>
                <a:latin typeface="Lubalin Demi for IBM" panose="02060703020205020404" pitchFamily="18" charset="0"/>
                <a:ea typeface="微软雅黑" panose="020B0503020204020204" pitchFamily="34" charset="-122"/>
              </a:rPr>
              <a:t>用，“万物互联”</a:t>
            </a:r>
            <a:endParaRPr lang="en-US" altLang="zh-CN" sz="2000" dirty="0" smtClean="0">
              <a:solidFill>
                <a:srgbClr val="FED400"/>
              </a:solidFill>
              <a:latin typeface="Lubalin Demi for IBM" panose="02060703020205020404" pitchFamily="18" charset="0"/>
              <a:ea typeface="微软雅黑" panose="020B0503020204020204" pitchFamily="34" charset="-122"/>
            </a:endParaRPr>
          </a:p>
          <a:p>
            <a:r>
              <a:rPr lang="zh-CN" altLang="en-US" sz="2000" dirty="0" smtClean="0">
                <a:solidFill>
                  <a:srgbClr val="FED400"/>
                </a:solidFill>
                <a:latin typeface="Lubalin Demi for IBM" panose="02060703020205020404" pitchFamily="18" charset="0"/>
                <a:ea typeface="微软雅黑" panose="020B0503020204020204" pitchFamily="34" charset="-122"/>
              </a:rPr>
              <a:t>（</a:t>
            </a:r>
            <a:r>
              <a:rPr lang="en-US" altLang="zh-CN" sz="2000" dirty="0" err="1" smtClean="0">
                <a:solidFill>
                  <a:srgbClr val="FED400"/>
                </a:solidFill>
                <a:latin typeface="Lubalin Demi for IBM" panose="02060703020205020404" pitchFamily="18" charset="0"/>
                <a:ea typeface="微软雅黑" panose="020B0503020204020204" pitchFamily="34" charset="-122"/>
              </a:rPr>
              <a:t>Blockchain</a:t>
            </a:r>
            <a:r>
              <a:rPr lang="en-US" altLang="zh-CN" sz="2000" dirty="0" smtClean="0">
                <a:solidFill>
                  <a:srgbClr val="FED400"/>
                </a:solidFill>
                <a:latin typeface="Lubalin Demi for IBM" panose="02060703020205020404" pitchFamily="18" charset="0"/>
                <a:ea typeface="微软雅黑" panose="020B0503020204020204" pitchFamily="34" charset="-122"/>
              </a:rPr>
              <a:t> </a:t>
            </a:r>
            <a:r>
              <a:rPr lang="en-US" altLang="zh-CN" sz="2000" dirty="0">
                <a:solidFill>
                  <a:srgbClr val="FED400"/>
                </a:solidFill>
                <a:latin typeface="Lubalin Demi for IBM" panose="02060703020205020404" pitchFamily="18" charset="0"/>
                <a:ea typeface="微软雅黑" panose="020B0503020204020204" pitchFamily="34" charset="-122"/>
              </a:rPr>
              <a:t>v3.0</a:t>
            </a:r>
            <a:r>
              <a:rPr lang="zh-CN" altLang="en-US" sz="2000" dirty="0">
                <a:solidFill>
                  <a:srgbClr val="FED400"/>
                </a:solidFill>
                <a:latin typeface="Lubalin Demi for IBM" panose="02060703020205020404" pitchFamily="18" charset="0"/>
                <a:ea typeface="微软雅黑" panose="020B0503020204020204" pitchFamily="34" charset="-122"/>
              </a:rPr>
              <a:t>）</a:t>
            </a:r>
            <a:endParaRPr lang="en-US" altLang="zh-CN" sz="2000" dirty="0">
              <a:solidFill>
                <a:srgbClr val="FED400"/>
              </a:solidFill>
              <a:latin typeface="Lubalin Demi for IBM" panose="02060703020205020404" pitchFamily="18" charset="0"/>
              <a:ea typeface="微软雅黑" panose="020B0503020204020204" pitchFamily="34" charset="-122"/>
            </a:endParaRPr>
          </a:p>
          <a:p>
            <a:endParaRPr lang="en-US" altLang="zh-CN" dirty="0">
              <a:ea typeface="宋体" panose="02010600030101010101" pitchFamily="2" charset="-122"/>
            </a:endParaRPr>
          </a:p>
          <a:p>
            <a:pPr marL="380990" indent="-380990">
              <a:buFont typeface="Wingdings" panose="05000000000000000000" pitchFamily="2" charset="2"/>
              <a:buChar char="Ø"/>
            </a:pPr>
            <a:r>
              <a:rPr lang="zh-CN" altLang="en-US" b="0" dirty="0">
                <a:latin typeface="微软雅黑" panose="020B0503020204020204" pitchFamily="34" charset="-122"/>
                <a:ea typeface="微软雅黑" panose="020B0503020204020204" pitchFamily="34" charset="-122"/>
              </a:rPr>
              <a:t>广义资产，广义交换</a:t>
            </a:r>
            <a:endParaRPr lang="en-US" altLang="zh-CN" b="0" dirty="0">
              <a:latin typeface="微软雅黑" panose="020B0503020204020204" pitchFamily="34" charset="-122"/>
              <a:ea typeface="微软雅黑" panose="020B0503020204020204" pitchFamily="34" charset="-122"/>
            </a:endParaRPr>
          </a:p>
          <a:p>
            <a:pPr marL="380990" indent="-380990">
              <a:buFont typeface="Wingdings" panose="05000000000000000000" pitchFamily="2" charset="2"/>
              <a:buChar char="Ø"/>
            </a:pPr>
            <a:endParaRPr lang="en-US" altLang="zh-CN" b="0" dirty="0">
              <a:latin typeface="微软雅黑" panose="020B0503020204020204" pitchFamily="34" charset="-122"/>
              <a:ea typeface="微软雅黑" panose="020B0503020204020204" pitchFamily="34" charset="-122"/>
            </a:endParaRPr>
          </a:p>
          <a:p>
            <a:pPr marL="380990" indent="-380990">
              <a:buFont typeface="Wingdings" panose="05000000000000000000" pitchFamily="2" charset="2"/>
              <a:buChar char="Ø"/>
            </a:pPr>
            <a:r>
              <a:rPr lang="zh-CN" altLang="en-US" b="0" dirty="0">
                <a:latin typeface="微软雅黑" panose="020B0503020204020204" pitchFamily="34" charset="-122"/>
                <a:ea typeface="微软雅黑" panose="020B0503020204020204" pitchFamily="34" charset="-122"/>
              </a:rPr>
              <a:t>设备自主，行业应用</a:t>
            </a:r>
          </a:p>
          <a:p>
            <a:endParaRPr lang="en-US" altLang="zh-CN" sz="2400" dirty="0">
              <a:solidFill>
                <a:srgbClr val="FED400"/>
              </a:solidFill>
              <a:latin typeface="微软雅黑" panose="020B0503020204020204" pitchFamily="34" charset="-122"/>
              <a:ea typeface="微软雅黑" panose="020B0503020204020204" pitchFamily="34" charset="-122"/>
              <a:sym typeface="Hiragino Sans GB W3"/>
            </a:endParaRPr>
          </a:p>
        </p:txBody>
      </p:sp>
      <p:pic>
        <p:nvPicPr>
          <p:cNvPr id="8"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645368" y="3941019"/>
            <a:ext cx="1529752" cy="1897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0737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430"/>
            <a:ext cx="12192000" cy="6858000"/>
          </a:xfrm>
          <a:prstGeom prst="rect">
            <a:avLst/>
          </a:prstGeom>
        </p:spPr>
      </p:pic>
      <p:pic>
        <p:nvPicPr>
          <p:cNvPr id="5" name="图片 4"/>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3360" t="17917" r="4453" b="8887"/>
          <a:stretch/>
        </p:blipFill>
        <p:spPr>
          <a:xfrm>
            <a:off x="409575" y="1200150"/>
            <a:ext cx="11239500" cy="5019675"/>
          </a:xfrm>
          <a:prstGeom prst="rect">
            <a:avLst/>
          </a:prstGeom>
          <a:effectLst>
            <a:outerShdw blurRad="266700" dir="5400000" algn="t" rotWithShape="0">
              <a:schemeClr val="bg1">
                <a:alpha val="21000"/>
              </a:schemeClr>
            </a:outerShdw>
          </a:effectLst>
        </p:spPr>
      </p:pic>
      <p:pic>
        <p:nvPicPr>
          <p:cNvPr id="6"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71647" y="1827741"/>
            <a:ext cx="5662083" cy="2707217"/>
          </a:xfrm>
          <a:prstGeom prst="rect">
            <a:avLst/>
          </a:prstGeom>
          <a:noFill/>
          <a:ln>
            <a:noFill/>
          </a:ln>
          <a:scene3d>
            <a:camera prst="perspectiveContrastingRightFacing" fov="4500000">
              <a:rot lat="0" lon="19800000" rev="0"/>
            </a:camera>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938434" y="3331626"/>
            <a:ext cx="6235700" cy="1924051"/>
          </a:xfrm>
          <a:prstGeom prst="rect">
            <a:avLst/>
          </a:prstGeom>
          <a:noFill/>
          <a:ln>
            <a:noFill/>
          </a:ln>
          <a:effectLst>
            <a:outerShdw blurRad="50800" dist="38100" dir="10800000" algn="r" rotWithShape="0">
              <a:prstClr val="black">
                <a:alpha val="40000"/>
              </a:prstClr>
            </a:outerShdw>
          </a:effectLst>
          <a:scene3d>
            <a:camera prst="perspectiveContrastingRightFacing" fov="4500000">
              <a:rot lat="0" lon="19800000" rev="0"/>
            </a:camera>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0" y="42050"/>
            <a:ext cx="12192000" cy="665739"/>
          </a:xfrm>
          <a:prstGeom prst="rect">
            <a:avLst/>
          </a:prstGeom>
          <a:solidFill>
            <a:srgbClr val="001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2400" dirty="0" smtClean="0">
                <a:latin typeface="微软雅黑" panose="020B0503020204020204" pitchFamily="34" charset="-122"/>
                <a:ea typeface="微软雅黑" panose="020B0503020204020204" pitchFamily="34" charset="-122"/>
              </a:rPr>
              <a:t>IT Economics on </a:t>
            </a:r>
            <a:r>
              <a:rPr lang="en-US" altLang="zh-CN" sz="2400" dirty="0" err="1" smtClean="0">
                <a:latin typeface="微软雅黑" panose="020B0503020204020204" pitchFamily="34" charset="-122"/>
                <a:ea typeface="微软雅黑" panose="020B0503020204020204" pitchFamily="34" charset="-122"/>
              </a:rPr>
              <a:t>Blockchain</a:t>
            </a:r>
            <a:r>
              <a:rPr lang="en-US" altLang="zh-CN" sz="2400" dirty="0" smtClean="0">
                <a:latin typeface="微软雅黑" panose="020B0503020204020204" pitchFamily="34" charset="-122"/>
                <a:ea typeface="微软雅黑" panose="020B0503020204020204" pitchFamily="34" charset="-122"/>
              </a:rPr>
              <a:t> (I)</a:t>
            </a:r>
            <a:endParaRPr lang="zh-CN" altLang="en-US" sz="2400" dirty="0">
              <a:latin typeface="微软雅黑" panose="020B0503020204020204" pitchFamily="34" charset="-122"/>
              <a:ea typeface="微软雅黑" panose="020B0503020204020204" pitchFamily="34" charset="-122"/>
            </a:endParaRPr>
          </a:p>
        </p:txBody>
      </p:sp>
      <p:sp>
        <p:nvSpPr>
          <p:cNvPr id="10" name="Content Placeholder 4"/>
          <p:cNvSpPr txBox="1">
            <a:spLocks/>
          </p:cNvSpPr>
          <p:nvPr/>
        </p:nvSpPr>
        <p:spPr>
          <a:xfrm>
            <a:off x="666580" y="4962524"/>
            <a:ext cx="4927868" cy="2349500"/>
          </a:xfrm>
          <a:prstGeom prst="rect">
            <a:avLst/>
          </a:prstGeom>
        </p:spPr>
        <p:txBody>
          <a:bodyPr/>
          <a:lstStyle>
            <a:lvl1pPr marL="169863" indent="-169863" algn="l" rtl="0" eaLnBrk="0" fontAlgn="base" hangingPunct="0">
              <a:spcBef>
                <a:spcPct val="0"/>
              </a:spcBef>
              <a:spcAft>
                <a:spcPct val="0"/>
              </a:spcAft>
              <a:buClr>
                <a:srgbClr val="6D6E70"/>
              </a:buClr>
              <a:buSzPct val="90000"/>
              <a:buFont typeface="Wingdings" panose="05000000000000000000" pitchFamily="2" charset="2"/>
              <a:buChar char="§"/>
              <a:defRPr sz="2400">
                <a:solidFill>
                  <a:srgbClr val="1C1C1C"/>
                </a:solidFill>
                <a:latin typeface="Calibri Light" panose="020F0302020204030204" pitchFamily="34" charset="0"/>
                <a:ea typeface="+mn-ea"/>
                <a:cs typeface="Arial" pitchFamily="34" charset="0"/>
              </a:defRPr>
            </a:lvl1pPr>
            <a:lvl2pPr marL="457200" indent="-169863" algn="l" rtl="0" eaLnBrk="0" fontAlgn="base" hangingPunct="0">
              <a:spcBef>
                <a:spcPct val="0"/>
              </a:spcBef>
              <a:spcAft>
                <a:spcPct val="0"/>
              </a:spcAft>
              <a:buClr>
                <a:srgbClr val="6D6E70"/>
              </a:buClr>
              <a:buSzPct val="90000"/>
              <a:buFont typeface="Arial" panose="020B0604020202020204" pitchFamily="34" charset="0"/>
              <a:buChar char="–"/>
              <a:defRPr sz="2000">
                <a:solidFill>
                  <a:srgbClr val="1C1C1C"/>
                </a:solidFill>
                <a:latin typeface="Calibri Light" panose="020F0302020204030204" pitchFamily="34" charset="0"/>
                <a:cs typeface="Arial" pitchFamily="34" charset="0"/>
              </a:defRPr>
            </a:lvl2pPr>
            <a:lvl3pPr marL="627063" indent="-111125" algn="l" rtl="0" eaLnBrk="0" fontAlgn="base" hangingPunct="0">
              <a:spcBef>
                <a:spcPct val="0"/>
              </a:spcBef>
              <a:spcAft>
                <a:spcPct val="0"/>
              </a:spcAft>
              <a:buClr>
                <a:srgbClr val="6D6E70"/>
              </a:buClr>
              <a:buSzPct val="90000"/>
              <a:buFont typeface="Arial" panose="020B0604020202020204" pitchFamily="34" charset="0"/>
              <a:buChar char="•"/>
              <a:defRPr>
                <a:solidFill>
                  <a:srgbClr val="1C1C1C"/>
                </a:solidFill>
                <a:latin typeface="Calibri Light" panose="020F0302020204030204" pitchFamily="34" charset="0"/>
                <a:cs typeface="Arial" pitchFamily="34" charset="0"/>
              </a:defRPr>
            </a:lvl3pPr>
            <a:lvl4pPr marL="860425" indent="-115888" algn="l" rtl="0" eaLnBrk="0" fontAlgn="base" hangingPunct="0">
              <a:spcBef>
                <a:spcPct val="0"/>
              </a:spcBef>
              <a:spcAft>
                <a:spcPct val="0"/>
              </a:spcAft>
              <a:buClr>
                <a:srgbClr val="6D6E70"/>
              </a:buClr>
              <a:buFont typeface="Arial" panose="020B0604020202020204" pitchFamily="34" charset="0"/>
              <a:buChar char="◦"/>
              <a:defRPr sz="1600">
                <a:solidFill>
                  <a:srgbClr val="1C1C1C"/>
                </a:solidFill>
                <a:latin typeface="Calibri Light" panose="020F0302020204030204" pitchFamily="34" charset="0"/>
                <a:cs typeface="Arial" panose="020B0604020202020204" pitchFamily="34" charset="0"/>
              </a:defRPr>
            </a:lvl4pPr>
            <a:lvl5pPr marL="971550" indent="-114300" algn="l" rtl="0" eaLnBrk="0" fontAlgn="base" hangingPunct="0">
              <a:spcBef>
                <a:spcPct val="20000"/>
              </a:spcBef>
              <a:spcAft>
                <a:spcPct val="0"/>
              </a:spcAft>
              <a:buClr>
                <a:srgbClr val="A6A6A6"/>
              </a:buClr>
              <a:buFont typeface="Arial" panose="020B0604020202020204" pitchFamily="34" charset="0"/>
              <a:buChar char="▫"/>
              <a:defRPr sz="1400">
                <a:solidFill>
                  <a:srgbClr val="1C1C1C"/>
                </a:solidFill>
                <a:latin typeface="Calibri Light" panose="020F0302020204030204" pitchFamily="34" charset="0"/>
                <a:cs typeface="Arial" panose="020B0604020202020204" pitchFamily="34" charset="0"/>
              </a:defRPr>
            </a:lvl5pPr>
            <a:lvl6pPr marL="1997075" indent="-163513" algn="l" rtl="0" eaLnBrk="1" fontAlgn="base" hangingPunct="1">
              <a:spcBef>
                <a:spcPct val="20000"/>
              </a:spcBef>
              <a:spcAft>
                <a:spcPct val="0"/>
              </a:spcAft>
              <a:buClr>
                <a:schemeClr val="bg1"/>
              </a:buClr>
              <a:buChar char="»"/>
              <a:defRPr sz="1600">
                <a:solidFill>
                  <a:schemeClr val="bg1"/>
                </a:solidFill>
                <a:latin typeface="Arial" charset="0"/>
              </a:defRPr>
            </a:lvl6pPr>
            <a:lvl7pPr marL="2454275" indent="-163513" algn="l" rtl="0" eaLnBrk="1" fontAlgn="base" hangingPunct="1">
              <a:spcBef>
                <a:spcPct val="20000"/>
              </a:spcBef>
              <a:spcAft>
                <a:spcPct val="0"/>
              </a:spcAft>
              <a:buClr>
                <a:schemeClr val="bg1"/>
              </a:buClr>
              <a:buChar char="»"/>
              <a:defRPr sz="1600">
                <a:solidFill>
                  <a:schemeClr val="bg1"/>
                </a:solidFill>
                <a:latin typeface="Arial" charset="0"/>
              </a:defRPr>
            </a:lvl7pPr>
            <a:lvl8pPr marL="2911475" indent="-163513" algn="l" rtl="0" eaLnBrk="1" fontAlgn="base" hangingPunct="1">
              <a:spcBef>
                <a:spcPct val="20000"/>
              </a:spcBef>
              <a:spcAft>
                <a:spcPct val="0"/>
              </a:spcAft>
              <a:buClr>
                <a:schemeClr val="bg1"/>
              </a:buClr>
              <a:buChar char="»"/>
              <a:defRPr sz="1600">
                <a:solidFill>
                  <a:schemeClr val="bg1"/>
                </a:solidFill>
                <a:latin typeface="Arial" charset="0"/>
              </a:defRPr>
            </a:lvl8pPr>
            <a:lvl9pPr marL="3368675" indent="-163513" algn="l" rtl="0" eaLnBrk="1" fontAlgn="base" hangingPunct="1">
              <a:spcBef>
                <a:spcPct val="20000"/>
              </a:spcBef>
              <a:spcAft>
                <a:spcPct val="0"/>
              </a:spcAft>
              <a:buClr>
                <a:schemeClr val="bg1"/>
              </a:buClr>
              <a:buChar char="»"/>
              <a:defRPr sz="1600">
                <a:solidFill>
                  <a:schemeClr val="bg1"/>
                </a:solidFill>
                <a:latin typeface="Arial" charset="0"/>
              </a:defRPr>
            </a:lvl9pPr>
          </a:lstStyle>
          <a:p>
            <a:pPr>
              <a:buClr>
                <a:srgbClr val="FED400"/>
              </a:buClr>
              <a:defRPr/>
            </a:pPr>
            <a:r>
              <a:rPr lang="en-US" altLang="zh-CN" sz="1100" b="0" dirty="0" err="1">
                <a:solidFill>
                  <a:srgbClr val="FED400"/>
                </a:solidFill>
                <a:latin typeface="Lubalin Demi for IBM" panose="02060703020205020404" pitchFamily="18" charset="0"/>
              </a:rPr>
              <a:t>Blockchain</a:t>
            </a:r>
            <a:r>
              <a:rPr lang="en-US" altLang="zh-CN" sz="1100" b="0" dirty="0">
                <a:solidFill>
                  <a:srgbClr val="FED400"/>
                </a:solidFill>
                <a:latin typeface="Lubalin Demi for IBM" panose="02060703020205020404" pitchFamily="18" charset="0"/>
              </a:rPr>
              <a:t> reshapes the insurance industry.</a:t>
            </a:r>
          </a:p>
          <a:p>
            <a:pPr>
              <a:buClr>
                <a:srgbClr val="FED400"/>
              </a:buClr>
              <a:defRPr/>
            </a:pPr>
            <a:r>
              <a:rPr lang="en-US" altLang="zh-CN" sz="1100" b="0" kern="0" dirty="0" err="1">
                <a:solidFill>
                  <a:srgbClr val="FED400"/>
                </a:solidFill>
                <a:latin typeface="Lubalin Demi for IBM" panose="02060703020205020404" pitchFamily="18" charset="0"/>
              </a:rPr>
              <a:t>E</a:t>
            </a:r>
            <a:r>
              <a:rPr lang="en-US" altLang="en-US" sz="1100" b="0" kern="0" dirty="0" err="1">
                <a:solidFill>
                  <a:srgbClr val="FED400"/>
                </a:solidFill>
                <a:latin typeface="Lubalin Demi for IBM" panose="02060703020205020404" pitchFamily="18" charset="0"/>
              </a:rPr>
              <a:t>g</a:t>
            </a:r>
            <a:r>
              <a:rPr lang="en-US" altLang="en-US" sz="1100" b="0" kern="0" dirty="0">
                <a:solidFill>
                  <a:srgbClr val="FED400"/>
                </a:solidFill>
                <a:latin typeface="Lubalin Demi for IBM" panose="02060703020205020404" pitchFamily="18" charset="0"/>
              </a:rPr>
              <a:t>. </a:t>
            </a:r>
            <a:r>
              <a:rPr lang="en-US" altLang="en-US" sz="1100" b="0" dirty="0">
                <a:solidFill>
                  <a:srgbClr val="FED400"/>
                </a:solidFill>
                <a:latin typeface="Lubalin Demi for IBM" panose="02060703020205020404" pitchFamily="18" charset="0"/>
              </a:rPr>
              <a:t>It’s </a:t>
            </a:r>
            <a:r>
              <a:rPr lang="en-US" sz="1100" b="0" dirty="0">
                <a:solidFill>
                  <a:srgbClr val="FED400"/>
                </a:solidFill>
                <a:latin typeface="Lubalin Demi for IBM" panose="02060703020205020404" pitchFamily="18" charset="0"/>
              </a:rPr>
              <a:t>estimated </a:t>
            </a:r>
            <a:r>
              <a:rPr lang="en-US" sz="1100" b="0" dirty="0" err="1">
                <a:solidFill>
                  <a:srgbClr val="FED400"/>
                </a:solidFill>
                <a:latin typeface="Lubalin Demi for IBM" panose="02060703020205020404" pitchFamily="18" charset="0"/>
              </a:rPr>
              <a:t>blockchain</a:t>
            </a:r>
            <a:r>
              <a:rPr lang="en-US" sz="1100" b="0" dirty="0">
                <a:solidFill>
                  <a:srgbClr val="FED400"/>
                </a:solidFill>
                <a:latin typeface="Lubalin Demi for IBM" panose="02060703020205020404" pitchFamily="18" charset="0"/>
              </a:rPr>
              <a:t> could drive $2 - $4 </a:t>
            </a:r>
            <a:r>
              <a:rPr lang="en-US" sz="1100" b="0" dirty="0" err="1">
                <a:solidFill>
                  <a:srgbClr val="FED400"/>
                </a:solidFill>
                <a:latin typeface="Lubalin Demi for IBM" panose="02060703020205020404" pitchFamily="18" charset="0"/>
              </a:rPr>
              <a:t>bn</a:t>
            </a:r>
            <a:r>
              <a:rPr lang="en-US" sz="1100" b="0" dirty="0">
                <a:solidFill>
                  <a:srgbClr val="FED400"/>
                </a:solidFill>
                <a:latin typeface="Lubalin Demi for IBM" panose="02060703020205020404" pitchFamily="18" charset="0"/>
              </a:rPr>
              <a:t> in US industry cost savings for title insurance due to reductions in headcount and actuarial risk.</a:t>
            </a:r>
            <a:endParaRPr lang="en-US" altLang="en-US" sz="1100" b="0" kern="0" dirty="0">
              <a:solidFill>
                <a:srgbClr val="FED400"/>
              </a:solidFill>
              <a:latin typeface="Lubalin Demi for IBM" panose="02060703020205020404" pitchFamily="18" charset="0"/>
            </a:endParaRPr>
          </a:p>
        </p:txBody>
      </p:sp>
      <p:sp>
        <p:nvSpPr>
          <p:cNvPr id="11" name="Right Arrow 22"/>
          <p:cNvSpPr/>
          <p:nvPr/>
        </p:nvSpPr>
        <p:spPr bwMode="auto">
          <a:xfrm rot="501016">
            <a:off x="4985025" y="3891872"/>
            <a:ext cx="1619940" cy="637419"/>
          </a:xfrm>
          <a:prstGeom prst="rightArrow">
            <a:avLst>
              <a:gd name="adj1" fmla="val 50000"/>
              <a:gd name="adj2" fmla="val 130932"/>
            </a:avLst>
          </a:prstGeom>
          <a:solidFill>
            <a:srgbClr val="FED400"/>
          </a:solidFill>
          <a:ln w="12700">
            <a:noFill/>
          </a:ln>
          <a:effectLst/>
          <a:extLst/>
        </p:spPr>
        <p:txBody>
          <a:bodyPr lIns="91440" tIns="45720" rIns="91440" bIns="45720"/>
          <a:lstStyle/>
          <a:p>
            <a:pPr algn="ctr" defTabSz="914377">
              <a:lnSpc>
                <a:spcPct val="90000"/>
              </a:lnSpc>
              <a:defRPr/>
            </a:pPr>
            <a:endParaRPr lang="en-US" altLang="zh-CN" sz="2000" kern="0" dirty="0">
              <a:solidFill>
                <a:schemeClr val="bg1"/>
              </a:solidFill>
              <a:latin typeface="Calibri" panose="020F0502020204030204" pitchFamily="34" charset="0"/>
              <a:cs typeface="ＭＳ Ｐゴシック" charset="0"/>
            </a:endParaRPr>
          </a:p>
        </p:txBody>
      </p:sp>
      <p:sp>
        <p:nvSpPr>
          <p:cNvPr id="12" name="矩形 11"/>
          <p:cNvSpPr/>
          <p:nvPr/>
        </p:nvSpPr>
        <p:spPr>
          <a:xfrm>
            <a:off x="5956300" y="1565262"/>
            <a:ext cx="5397500" cy="1138773"/>
          </a:xfrm>
          <a:prstGeom prst="rect">
            <a:avLst/>
          </a:prstGeom>
        </p:spPr>
        <p:txBody>
          <a:bodyPr wrap="square">
            <a:spAutoFit/>
          </a:bodyPr>
          <a:lstStyle/>
          <a:p>
            <a:pPr eaLnBrk="0" hangingPunct="0">
              <a:buClr>
                <a:srgbClr val="FED400"/>
              </a:buClr>
              <a:buSzPct val="90000"/>
              <a:defRPr/>
            </a:pPr>
            <a:r>
              <a:rPr lang="zh-CN" altLang="en-US" sz="1200" dirty="0">
                <a:solidFill>
                  <a:schemeClr val="bg1"/>
                </a:solidFill>
                <a:latin typeface="微软雅黑" panose="020B0503020204020204" pitchFamily="34" charset="-122"/>
                <a:ea typeface="微软雅黑" panose="020B0503020204020204" pitchFamily="34" charset="-122"/>
              </a:rPr>
              <a:t>业务流程优化 </a:t>
            </a:r>
            <a:endParaRPr lang="en-US" altLang="zh-CN" sz="1200" dirty="0">
              <a:solidFill>
                <a:schemeClr val="bg1"/>
              </a:solidFill>
              <a:latin typeface="微软雅黑" panose="020B0503020204020204" pitchFamily="34" charset="-122"/>
              <a:ea typeface="微软雅黑" panose="020B0503020204020204" pitchFamily="34" charset="-122"/>
            </a:endParaRPr>
          </a:p>
          <a:p>
            <a:pPr marL="169863" indent="-169863" eaLnBrk="0" hangingPunct="0">
              <a:buClr>
                <a:srgbClr val="FED400"/>
              </a:buClr>
              <a:buSzPct val="90000"/>
              <a:buFont typeface="Wingdings" panose="05000000000000000000" pitchFamily="2" charset="2"/>
              <a:buChar char="§"/>
              <a:defRPr/>
            </a:pPr>
            <a:r>
              <a:rPr lang="en-US" altLang="zh-CN" sz="1100" b="0" dirty="0">
                <a:solidFill>
                  <a:srgbClr val="FED400"/>
                </a:solidFill>
                <a:latin typeface="Lubalin Demi for IBM" panose="02060703020205020404" pitchFamily="18" charset="0"/>
                <a:ea typeface="+mn-ea"/>
              </a:rPr>
              <a:t>Property title search is labor-intensive and costly.</a:t>
            </a:r>
          </a:p>
          <a:p>
            <a:pPr marL="169863" indent="-169863" eaLnBrk="0" hangingPunct="0">
              <a:buClr>
                <a:srgbClr val="FED400"/>
              </a:buClr>
              <a:buSzPct val="90000"/>
              <a:buFont typeface="Wingdings" panose="05000000000000000000" pitchFamily="2" charset="2"/>
              <a:buChar char="§"/>
              <a:defRPr/>
            </a:pPr>
            <a:r>
              <a:rPr lang="en-US" altLang="zh-CN" sz="1100" b="0" dirty="0">
                <a:solidFill>
                  <a:srgbClr val="FED400"/>
                </a:solidFill>
                <a:latin typeface="Lubalin Demi for IBM" panose="02060703020205020404" pitchFamily="18" charset="0"/>
                <a:ea typeface="+mn-ea"/>
              </a:rPr>
              <a:t>Title insurers rely on a network of parties to underwrite every policy.</a:t>
            </a:r>
          </a:p>
          <a:p>
            <a:pPr eaLnBrk="0" hangingPunct="0">
              <a:buClr>
                <a:srgbClr val="FED400"/>
              </a:buClr>
              <a:buSzPct val="90000"/>
              <a:defRPr/>
            </a:pPr>
            <a:r>
              <a:rPr lang="zh-CN" altLang="en-US" sz="1200" dirty="0">
                <a:solidFill>
                  <a:schemeClr val="bg1"/>
                </a:solidFill>
                <a:latin typeface="微软雅黑" panose="020B0503020204020204" pitchFamily="34" charset="-122"/>
                <a:ea typeface="微软雅黑" panose="020B0503020204020204" pitchFamily="34" charset="-122"/>
              </a:rPr>
              <a:t>加入智能合约</a:t>
            </a:r>
            <a:endParaRPr lang="en-US" altLang="zh-CN" sz="1200" dirty="0">
              <a:solidFill>
                <a:schemeClr val="bg1"/>
              </a:solidFill>
              <a:latin typeface="微软雅黑" panose="020B0503020204020204" pitchFamily="34" charset="-122"/>
              <a:ea typeface="微软雅黑" panose="020B0503020204020204" pitchFamily="34" charset="-122"/>
            </a:endParaRPr>
          </a:p>
          <a:p>
            <a:pPr marL="169863" indent="-169863" eaLnBrk="0" hangingPunct="0">
              <a:buClr>
                <a:srgbClr val="FED400"/>
              </a:buClr>
              <a:buSzPct val="90000"/>
              <a:buFont typeface="Wingdings" panose="05000000000000000000" pitchFamily="2" charset="2"/>
              <a:buChar char="§"/>
              <a:defRPr/>
            </a:pPr>
            <a:r>
              <a:rPr lang="en-US" altLang="zh-CN" sz="1100" b="0" dirty="0">
                <a:solidFill>
                  <a:srgbClr val="FED400"/>
                </a:solidFill>
                <a:latin typeface="Lubalin Demi for IBM" panose="02060703020205020404" pitchFamily="18" charset="0"/>
                <a:ea typeface="+mn-ea"/>
              </a:rPr>
              <a:t>Blockchain has the potential to eliminate transactional risk from the existing system.</a:t>
            </a:r>
          </a:p>
        </p:txBody>
      </p:sp>
    </p:spTree>
    <p:extLst>
      <p:ext uri="{BB962C8B-B14F-4D97-AF65-F5344CB8AC3E}">
        <p14:creationId xmlns:p14="http://schemas.microsoft.com/office/powerpoint/2010/main" val="3504529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430"/>
            <a:ext cx="12192000" cy="6858000"/>
          </a:xfrm>
          <a:prstGeom prst="rect">
            <a:avLst/>
          </a:prstGeom>
        </p:spPr>
      </p:pic>
      <p:pic>
        <p:nvPicPr>
          <p:cNvPr id="5" name="图片 4"/>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3360" t="13611" r="4453" b="8887"/>
          <a:stretch/>
        </p:blipFill>
        <p:spPr>
          <a:xfrm>
            <a:off x="409575" y="904876"/>
            <a:ext cx="11239500" cy="5314950"/>
          </a:xfrm>
          <a:prstGeom prst="rect">
            <a:avLst/>
          </a:prstGeom>
          <a:effectLst>
            <a:outerShdw blurRad="266700" dir="5400000" algn="t" rotWithShape="0">
              <a:schemeClr val="bg1">
                <a:alpha val="21000"/>
              </a:schemeClr>
            </a:outerShdw>
          </a:effectLst>
        </p:spPr>
      </p:pic>
      <p:sp>
        <p:nvSpPr>
          <p:cNvPr id="8" name="矩形 7"/>
          <p:cNvSpPr/>
          <p:nvPr/>
        </p:nvSpPr>
        <p:spPr>
          <a:xfrm>
            <a:off x="0" y="40308"/>
            <a:ext cx="12192000" cy="665739"/>
          </a:xfrm>
          <a:prstGeom prst="rect">
            <a:avLst/>
          </a:prstGeom>
          <a:solidFill>
            <a:srgbClr val="001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2400" dirty="0" smtClean="0">
                <a:latin typeface="微软雅黑" panose="020B0503020204020204" pitchFamily="34" charset="-122"/>
                <a:ea typeface="微软雅黑" panose="020B0503020204020204" pitchFamily="34" charset="-122"/>
              </a:rPr>
              <a:t>IT </a:t>
            </a:r>
            <a:r>
              <a:rPr lang="en-US" altLang="zh-CN" sz="2400" dirty="0" err="1" smtClean="0">
                <a:latin typeface="微软雅黑" panose="020B0503020204020204" pitchFamily="34" charset="-122"/>
                <a:ea typeface="微软雅黑" panose="020B0503020204020204" pitchFamily="34" charset="-122"/>
              </a:rPr>
              <a:t>Ecomonics</a:t>
            </a:r>
            <a:r>
              <a:rPr lang="en-US" altLang="zh-CN" sz="2400" dirty="0" smtClean="0">
                <a:latin typeface="微软雅黑" panose="020B0503020204020204" pitchFamily="34" charset="-122"/>
                <a:ea typeface="微软雅黑" panose="020B0503020204020204" pitchFamily="34" charset="-122"/>
              </a:rPr>
              <a:t> on </a:t>
            </a:r>
            <a:r>
              <a:rPr lang="en-US" altLang="zh-CN" sz="2400" dirty="0" err="1" smtClean="0">
                <a:latin typeface="微软雅黑" panose="020B0503020204020204" pitchFamily="34" charset="-122"/>
                <a:ea typeface="微软雅黑" panose="020B0503020204020204" pitchFamily="34" charset="-122"/>
              </a:rPr>
              <a:t>Blockchain</a:t>
            </a:r>
            <a:r>
              <a:rPr lang="en-US" altLang="zh-CN" sz="2400" dirty="0" smtClean="0">
                <a:latin typeface="微软雅黑" panose="020B0503020204020204" pitchFamily="34" charset="-122"/>
                <a:ea typeface="微软雅黑" panose="020B0503020204020204" pitchFamily="34" charset="-122"/>
              </a:rPr>
              <a:t> (II)</a:t>
            </a:r>
            <a:endParaRPr lang="zh-CN" altLang="en-US" sz="24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419787" y="1044600"/>
            <a:ext cx="8990476" cy="2266667"/>
          </a:xfrm>
          <a:prstGeom prst="rect">
            <a:avLst/>
          </a:prstGeom>
        </p:spPr>
      </p:pic>
      <p:pic>
        <p:nvPicPr>
          <p:cNvPr id="13" name="图片 12"/>
          <p:cNvPicPr>
            <a:picLocks noChangeAspect="1"/>
          </p:cNvPicPr>
          <p:nvPr/>
        </p:nvPicPr>
        <p:blipFill>
          <a:blip r:embed="rId6">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3077473" y="3400570"/>
            <a:ext cx="5371202" cy="2254277"/>
          </a:xfrm>
          <a:prstGeom prst="rect">
            <a:avLst/>
          </a:prstGeom>
        </p:spPr>
      </p:pic>
      <p:sp>
        <p:nvSpPr>
          <p:cNvPr id="14" name="TextBox 14"/>
          <p:cNvSpPr txBox="1"/>
          <p:nvPr/>
        </p:nvSpPr>
        <p:spPr>
          <a:xfrm>
            <a:off x="2781781" y="5654846"/>
            <a:ext cx="3247544" cy="338554"/>
          </a:xfrm>
          <a:prstGeom prst="rect">
            <a:avLst/>
          </a:prstGeom>
          <a:noFill/>
        </p:spPr>
        <p:txBody>
          <a:bodyPr wrap="square">
            <a:spAutoFit/>
          </a:bodyPr>
          <a:lstStyle/>
          <a:p>
            <a:pPr>
              <a:defRPr/>
            </a:pPr>
            <a:r>
              <a:rPr lang="en-US" altLang="zh-CN" sz="1600" dirty="0">
                <a:solidFill>
                  <a:srgbClr val="FED400"/>
                </a:solidFill>
                <a:latin typeface="Lubalin Demi for IBM" panose="02060703020205020404" pitchFamily="18" charset="0"/>
              </a:rPr>
              <a:t>Traditional Cost Structure</a:t>
            </a:r>
            <a:endParaRPr lang="en-US" sz="1600" dirty="0">
              <a:solidFill>
                <a:srgbClr val="FED400"/>
              </a:solidFill>
              <a:latin typeface="Lubalin Demi for IBM" panose="02060703020205020404" pitchFamily="18" charset="0"/>
            </a:endParaRPr>
          </a:p>
        </p:txBody>
      </p:sp>
      <p:sp>
        <p:nvSpPr>
          <p:cNvPr id="15" name="TextBox 15"/>
          <p:cNvSpPr txBox="1"/>
          <p:nvPr/>
        </p:nvSpPr>
        <p:spPr>
          <a:xfrm>
            <a:off x="5763074" y="5654846"/>
            <a:ext cx="4030495" cy="338554"/>
          </a:xfrm>
          <a:prstGeom prst="rect">
            <a:avLst/>
          </a:prstGeom>
          <a:noFill/>
        </p:spPr>
        <p:txBody>
          <a:bodyPr wrap="square">
            <a:spAutoFit/>
          </a:bodyPr>
          <a:lstStyle/>
          <a:p>
            <a:pPr>
              <a:defRPr/>
            </a:pPr>
            <a:r>
              <a:rPr lang="en-US" sz="1600" dirty="0">
                <a:solidFill>
                  <a:srgbClr val="FED400"/>
                </a:solidFill>
                <a:latin typeface="Lubalin Demi for IBM" panose="02060703020205020404" pitchFamily="18" charset="0"/>
              </a:rPr>
              <a:t>Savings from Post </a:t>
            </a:r>
            <a:r>
              <a:rPr lang="en-US" sz="1600" dirty="0" err="1">
                <a:solidFill>
                  <a:srgbClr val="FED400"/>
                </a:solidFill>
                <a:latin typeface="Lubalin Demi for IBM" panose="02060703020205020404" pitchFamily="18" charset="0"/>
              </a:rPr>
              <a:t>Blockchain</a:t>
            </a:r>
            <a:endParaRPr lang="en-US" sz="1600" dirty="0">
              <a:solidFill>
                <a:srgbClr val="FED400"/>
              </a:solidFill>
              <a:latin typeface="Lubalin Demi for IBM" panose="02060703020205020404" pitchFamily="18" charset="0"/>
            </a:endParaRPr>
          </a:p>
        </p:txBody>
      </p:sp>
    </p:spTree>
    <p:extLst>
      <p:ext uri="{BB962C8B-B14F-4D97-AF65-F5344CB8AC3E}">
        <p14:creationId xmlns:p14="http://schemas.microsoft.com/office/powerpoint/2010/main" val="2460715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4407" t="13611" r="5747" b="4581"/>
          <a:stretch/>
        </p:blipFill>
        <p:spPr>
          <a:xfrm>
            <a:off x="537328" y="933450"/>
            <a:ext cx="10953946" cy="5610405"/>
          </a:xfrm>
          <a:prstGeom prst="rect">
            <a:avLst/>
          </a:prstGeom>
          <a:effectLst>
            <a:outerShdw blurRad="533400" dist="203200" dir="5400000" algn="t" rotWithShape="0">
              <a:prstClr val="black">
                <a:alpha val="40000"/>
              </a:prstClr>
            </a:outerShdw>
          </a:effectLst>
        </p:spPr>
      </p:pic>
      <p:sp>
        <p:nvSpPr>
          <p:cNvPr id="6" name="矩形 5"/>
          <p:cNvSpPr/>
          <p:nvPr/>
        </p:nvSpPr>
        <p:spPr>
          <a:xfrm>
            <a:off x="0" y="0"/>
            <a:ext cx="12192000" cy="620713"/>
          </a:xfrm>
          <a:prstGeom prst="rect">
            <a:avLst/>
          </a:prstGeom>
          <a:solidFill>
            <a:srgbClr val="00A7E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Lubalin Demi for IBM" panose="02060703020205020404" pitchFamily="18" charset="0"/>
                <a:ea typeface="微软雅黑" panose="020B0503020204020204" pitchFamily="34" charset="-122"/>
              </a:rPr>
              <a:t>Blockchain 2.0</a:t>
            </a:r>
            <a:r>
              <a:rPr lang="zh-CN" altLang="en-US" sz="2400" dirty="0">
                <a:latin typeface="Lubalin Demi for IBM" panose="02060703020205020404" pitchFamily="18" charset="0"/>
                <a:ea typeface="微软雅黑" panose="020B0503020204020204" pitchFamily="34" charset="-122"/>
              </a:rPr>
              <a:t>的思考：区块链对资产流转的价值表述</a:t>
            </a:r>
          </a:p>
        </p:txBody>
      </p:sp>
      <p:sp>
        <p:nvSpPr>
          <p:cNvPr id="7" name="矩形 6"/>
          <p:cNvSpPr/>
          <p:nvPr/>
        </p:nvSpPr>
        <p:spPr>
          <a:xfrm>
            <a:off x="537328" y="935436"/>
            <a:ext cx="10953945" cy="560841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1985373" y="1487810"/>
            <a:ext cx="8261677" cy="2866227"/>
            <a:chOff x="1155700" y="1282700"/>
            <a:chExt cx="10274300" cy="3564467"/>
          </a:xfrm>
        </p:grpSpPr>
        <p:pic>
          <p:nvPicPr>
            <p:cNvPr id="13" name="Picture 3"/>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55700" y="1282700"/>
              <a:ext cx="4064000" cy="356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ight Arrow 4"/>
            <p:cNvSpPr/>
            <p:nvPr/>
          </p:nvSpPr>
          <p:spPr bwMode="auto">
            <a:xfrm>
              <a:off x="5384800" y="2832101"/>
              <a:ext cx="787400" cy="571500"/>
            </a:xfrm>
            <a:prstGeom prst="rightArrow">
              <a:avLst/>
            </a:prstGeom>
            <a:solidFill>
              <a:schemeClr val="accent1"/>
            </a:solidFill>
            <a:ln w="9525" cap="flat" cmpd="sng" algn="ctr">
              <a:solidFill>
                <a:schemeClr val="accent1">
                  <a:lumMod val="50000"/>
                </a:schemeClr>
              </a:solidFill>
              <a:prstDash val="solid"/>
              <a:round/>
              <a:headEnd type="none" w="med" len="med"/>
              <a:tailEnd type="none" w="med" len="med"/>
            </a:ln>
            <a:effectLst/>
          </p:spPr>
          <p:txBody>
            <a:bodyPr lIns="0" tIns="0" rIns="0" bIns="0" anchor="ctr" anchorCtr="1">
              <a:normAutofit lnSpcReduction="10000"/>
            </a:bodyPr>
            <a:lstStyle/>
            <a:p>
              <a:pPr algn="ctr" eaLnBrk="1" hangingPunct="1">
                <a:lnSpc>
                  <a:spcPct val="90000"/>
                </a:lnSpc>
                <a:defRPr/>
              </a:pPr>
              <a:endParaRPr lang="en-US" dirty="0">
                <a:latin typeface="+mn-lt"/>
              </a:endParaRPr>
            </a:p>
          </p:txBody>
        </p:sp>
        <p:pic>
          <p:nvPicPr>
            <p:cNvPr id="19" name="Picture 5"/>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72200" y="2533651"/>
              <a:ext cx="52578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 name="TextBox 8"/>
          <p:cNvSpPr txBox="1">
            <a:spLocks noChangeArrowheads="1"/>
          </p:cNvSpPr>
          <p:nvPr/>
        </p:nvSpPr>
        <p:spPr bwMode="auto">
          <a:xfrm>
            <a:off x="1951371" y="5812021"/>
            <a:ext cx="10414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191919"/>
                </a:solidFill>
                <a:latin typeface="HelvNeue Light for IBM"/>
              </a:defRPr>
            </a:lvl1pPr>
            <a:lvl2pPr marL="742950" indent="-285750">
              <a:defRPr sz="2000">
                <a:solidFill>
                  <a:srgbClr val="191919"/>
                </a:solidFill>
                <a:latin typeface="HelvNeue Light for IBM"/>
              </a:defRPr>
            </a:lvl2pPr>
            <a:lvl3pPr marL="1143000" indent="-228600">
              <a:defRPr sz="2000">
                <a:solidFill>
                  <a:srgbClr val="191919"/>
                </a:solidFill>
                <a:latin typeface="HelvNeue Light for IBM"/>
              </a:defRPr>
            </a:lvl3pPr>
            <a:lvl4pPr marL="1600200" indent="-228600">
              <a:defRPr sz="2000">
                <a:solidFill>
                  <a:srgbClr val="191919"/>
                </a:solidFill>
                <a:latin typeface="HelvNeue Light for IBM"/>
              </a:defRPr>
            </a:lvl4pPr>
            <a:lvl5pPr marL="2057400" indent="-228600">
              <a:defRPr sz="2000">
                <a:solidFill>
                  <a:srgbClr val="191919"/>
                </a:solidFill>
                <a:latin typeface="HelvNeue Light for IBM"/>
              </a:defRPr>
            </a:lvl5pPr>
            <a:lvl6pPr marL="2514600" indent="-228600" eaLnBrk="0" fontAlgn="base" hangingPunct="0">
              <a:spcBef>
                <a:spcPct val="0"/>
              </a:spcBef>
              <a:spcAft>
                <a:spcPct val="0"/>
              </a:spcAft>
              <a:defRPr sz="2000">
                <a:solidFill>
                  <a:srgbClr val="191919"/>
                </a:solidFill>
                <a:latin typeface="HelvNeue Light for IBM"/>
              </a:defRPr>
            </a:lvl6pPr>
            <a:lvl7pPr marL="2971800" indent="-228600" eaLnBrk="0" fontAlgn="base" hangingPunct="0">
              <a:spcBef>
                <a:spcPct val="0"/>
              </a:spcBef>
              <a:spcAft>
                <a:spcPct val="0"/>
              </a:spcAft>
              <a:defRPr sz="2000">
                <a:solidFill>
                  <a:srgbClr val="191919"/>
                </a:solidFill>
                <a:latin typeface="HelvNeue Light for IBM"/>
              </a:defRPr>
            </a:lvl7pPr>
            <a:lvl8pPr marL="3429000" indent="-228600" eaLnBrk="0" fontAlgn="base" hangingPunct="0">
              <a:spcBef>
                <a:spcPct val="0"/>
              </a:spcBef>
              <a:spcAft>
                <a:spcPct val="0"/>
              </a:spcAft>
              <a:defRPr sz="2000">
                <a:solidFill>
                  <a:srgbClr val="191919"/>
                </a:solidFill>
                <a:latin typeface="HelvNeue Light for IBM"/>
              </a:defRPr>
            </a:lvl8pPr>
            <a:lvl9pPr marL="3886200" indent="-228600" eaLnBrk="0" fontAlgn="base" hangingPunct="0">
              <a:spcBef>
                <a:spcPct val="0"/>
              </a:spcBef>
              <a:spcAft>
                <a:spcPct val="0"/>
              </a:spcAft>
              <a:defRPr sz="2000">
                <a:solidFill>
                  <a:srgbClr val="191919"/>
                </a:solidFill>
                <a:latin typeface="HelvNeue Light for IBM"/>
              </a:defRPr>
            </a:lvl9pPr>
          </a:lstStyle>
          <a:p>
            <a:r>
              <a:rPr lang="zh-CN" altLang="en-US" sz="1400" dirty="0">
                <a:solidFill>
                  <a:srgbClr val="00A3A1"/>
                </a:solidFill>
                <a:latin typeface="Lubalin Demi for IBM" panose="02060703020205020404" pitchFamily="18" charset="0"/>
                <a:ea typeface="微软雅黑" panose="020B0503020204020204" pitchFamily="34" charset="-122"/>
              </a:rPr>
              <a:t>自动化</a:t>
            </a:r>
            <a:endParaRPr lang="en-US" altLang="en-US" sz="1400" dirty="0">
              <a:solidFill>
                <a:srgbClr val="00A3A1"/>
              </a:solidFill>
              <a:latin typeface="Lubalin Demi for IBM" panose="02060703020205020404" pitchFamily="18" charset="0"/>
              <a:ea typeface="微软雅黑" panose="020B0503020204020204" pitchFamily="34" charset="-122"/>
            </a:endParaRPr>
          </a:p>
        </p:txBody>
      </p:sp>
      <p:sp>
        <p:nvSpPr>
          <p:cNvPr id="21" name="TextBox 12"/>
          <p:cNvSpPr txBox="1"/>
          <p:nvPr/>
        </p:nvSpPr>
        <p:spPr>
          <a:xfrm>
            <a:off x="3664813" y="5814137"/>
            <a:ext cx="1041400" cy="307777"/>
          </a:xfrm>
          <a:prstGeom prst="rect">
            <a:avLst/>
          </a:prstGeom>
          <a:noFill/>
        </p:spPr>
        <p:txBody>
          <a:bodyPr>
            <a:spAutoFit/>
          </a:bodyPr>
          <a:lstStyle/>
          <a:p>
            <a:pPr>
              <a:defRPr/>
            </a:pPr>
            <a:r>
              <a:rPr lang="en-US" altLang="zh-CN" sz="1400" dirty="0">
                <a:solidFill>
                  <a:srgbClr val="00A3A1"/>
                </a:solidFill>
                <a:latin typeface="Lubalin Demi for IBM" panose="02060703020205020404" pitchFamily="18" charset="0"/>
                <a:ea typeface="微软雅黑" panose="020B0503020204020204" pitchFamily="34" charset="-122"/>
              </a:rPr>
              <a:t>Non-Stop</a:t>
            </a:r>
            <a:endParaRPr lang="en-US" sz="1400" dirty="0">
              <a:solidFill>
                <a:srgbClr val="00A3A1"/>
              </a:solidFill>
              <a:latin typeface="Lubalin Demi for IBM" panose="02060703020205020404" pitchFamily="18" charset="0"/>
              <a:ea typeface="微软雅黑" panose="020B0503020204020204" pitchFamily="34" charset="-122"/>
            </a:endParaRPr>
          </a:p>
        </p:txBody>
      </p:sp>
      <p:sp>
        <p:nvSpPr>
          <p:cNvPr id="22" name="TextBox 13"/>
          <p:cNvSpPr txBox="1">
            <a:spLocks noChangeArrowheads="1"/>
          </p:cNvSpPr>
          <p:nvPr/>
        </p:nvSpPr>
        <p:spPr bwMode="auto">
          <a:xfrm>
            <a:off x="7091697" y="5814137"/>
            <a:ext cx="12700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191919"/>
                </a:solidFill>
                <a:latin typeface="HelvNeue Light for IBM"/>
              </a:defRPr>
            </a:lvl1pPr>
            <a:lvl2pPr marL="742950" indent="-285750">
              <a:defRPr sz="2000">
                <a:solidFill>
                  <a:srgbClr val="191919"/>
                </a:solidFill>
                <a:latin typeface="HelvNeue Light for IBM"/>
              </a:defRPr>
            </a:lvl2pPr>
            <a:lvl3pPr marL="1143000" indent="-228600">
              <a:defRPr sz="2000">
                <a:solidFill>
                  <a:srgbClr val="191919"/>
                </a:solidFill>
                <a:latin typeface="HelvNeue Light for IBM"/>
              </a:defRPr>
            </a:lvl3pPr>
            <a:lvl4pPr marL="1600200" indent="-228600">
              <a:defRPr sz="2000">
                <a:solidFill>
                  <a:srgbClr val="191919"/>
                </a:solidFill>
                <a:latin typeface="HelvNeue Light for IBM"/>
              </a:defRPr>
            </a:lvl4pPr>
            <a:lvl5pPr marL="2057400" indent="-228600">
              <a:defRPr sz="2000">
                <a:solidFill>
                  <a:srgbClr val="191919"/>
                </a:solidFill>
                <a:latin typeface="HelvNeue Light for IBM"/>
              </a:defRPr>
            </a:lvl5pPr>
            <a:lvl6pPr marL="2514600" indent="-228600" eaLnBrk="0" fontAlgn="base" hangingPunct="0">
              <a:spcBef>
                <a:spcPct val="0"/>
              </a:spcBef>
              <a:spcAft>
                <a:spcPct val="0"/>
              </a:spcAft>
              <a:defRPr sz="2000">
                <a:solidFill>
                  <a:srgbClr val="191919"/>
                </a:solidFill>
                <a:latin typeface="HelvNeue Light for IBM"/>
              </a:defRPr>
            </a:lvl6pPr>
            <a:lvl7pPr marL="2971800" indent="-228600" eaLnBrk="0" fontAlgn="base" hangingPunct="0">
              <a:spcBef>
                <a:spcPct val="0"/>
              </a:spcBef>
              <a:spcAft>
                <a:spcPct val="0"/>
              </a:spcAft>
              <a:defRPr sz="2000">
                <a:solidFill>
                  <a:srgbClr val="191919"/>
                </a:solidFill>
                <a:latin typeface="HelvNeue Light for IBM"/>
              </a:defRPr>
            </a:lvl7pPr>
            <a:lvl8pPr marL="3429000" indent="-228600" eaLnBrk="0" fontAlgn="base" hangingPunct="0">
              <a:spcBef>
                <a:spcPct val="0"/>
              </a:spcBef>
              <a:spcAft>
                <a:spcPct val="0"/>
              </a:spcAft>
              <a:defRPr sz="2000">
                <a:solidFill>
                  <a:srgbClr val="191919"/>
                </a:solidFill>
                <a:latin typeface="HelvNeue Light for IBM"/>
              </a:defRPr>
            </a:lvl8pPr>
            <a:lvl9pPr marL="3886200" indent="-228600" eaLnBrk="0" fontAlgn="base" hangingPunct="0">
              <a:spcBef>
                <a:spcPct val="0"/>
              </a:spcBef>
              <a:spcAft>
                <a:spcPct val="0"/>
              </a:spcAft>
              <a:defRPr sz="2000">
                <a:solidFill>
                  <a:srgbClr val="191919"/>
                </a:solidFill>
                <a:latin typeface="HelvNeue Light for IBM"/>
              </a:defRPr>
            </a:lvl9pPr>
          </a:lstStyle>
          <a:p>
            <a:r>
              <a:rPr lang="zh-CN" altLang="en-US" sz="1400">
                <a:solidFill>
                  <a:srgbClr val="00A3A1"/>
                </a:solidFill>
                <a:latin typeface="Lubalin Demi for IBM" panose="02060703020205020404" pitchFamily="18" charset="0"/>
                <a:ea typeface="微软雅黑" panose="020B0503020204020204" pitchFamily="34" charset="-122"/>
              </a:rPr>
              <a:t>效率提升</a:t>
            </a:r>
            <a:endParaRPr lang="en-US" altLang="en-US" sz="1400">
              <a:solidFill>
                <a:srgbClr val="00A3A1"/>
              </a:solidFill>
              <a:latin typeface="Lubalin Demi for IBM" panose="02060703020205020404" pitchFamily="18" charset="0"/>
              <a:ea typeface="微软雅黑" panose="020B0503020204020204" pitchFamily="34" charset="-122"/>
            </a:endParaRPr>
          </a:p>
        </p:txBody>
      </p:sp>
      <p:sp>
        <p:nvSpPr>
          <p:cNvPr id="23" name="TextBox 14"/>
          <p:cNvSpPr txBox="1">
            <a:spLocks noChangeArrowheads="1"/>
          </p:cNvSpPr>
          <p:nvPr/>
        </p:nvSpPr>
        <p:spPr bwMode="auto">
          <a:xfrm>
            <a:off x="5378255" y="5814137"/>
            <a:ext cx="10414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191919"/>
                </a:solidFill>
                <a:latin typeface="HelvNeue Light for IBM"/>
              </a:defRPr>
            </a:lvl1pPr>
            <a:lvl2pPr marL="742950" indent="-285750">
              <a:defRPr sz="2000">
                <a:solidFill>
                  <a:srgbClr val="191919"/>
                </a:solidFill>
                <a:latin typeface="HelvNeue Light for IBM"/>
              </a:defRPr>
            </a:lvl2pPr>
            <a:lvl3pPr marL="1143000" indent="-228600">
              <a:defRPr sz="2000">
                <a:solidFill>
                  <a:srgbClr val="191919"/>
                </a:solidFill>
                <a:latin typeface="HelvNeue Light for IBM"/>
              </a:defRPr>
            </a:lvl3pPr>
            <a:lvl4pPr marL="1600200" indent="-228600">
              <a:defRPr sz="2000">
                <a:solidFill>
                  <a:srgbClr val="191919"/>
                </a:solidFill>
                <a:latin typeface="HelvNeue Light for IBM"/>
              </a:defRPr>
            </a:lvl4pPr>
            <a:lvl5pPr marL="2057400" indent="-228600">
              <a:defRPr sz="2000">
                <a:solidFill>
                  <a:srgbClr val="191919"/>
                </a:solidFill>
                <a:latin typeface="HelvNeue Light for IBM"/>
              </a:defRPr>
            </a:lvl5pPr>
            <a:lvl6pPr marL="2514600" indent="-228600" eaLnBrk="0" fontAlgn="base" hangingPunct="0">
              <a:spcBef>
                <a:spcPct val="0"/>
              </a:spcBef>
              <a:spcAft>
                <a:spcPct val="0"/>
              </a:spcAft>
              <a:defRPr sz="2000">
                <a:solidFill>
                  <a:srgbClr val="191919"/>
                </a:solidFill>
                <a:latin typeface="HelvNeue Light for IBM"/>
              </a:defRPr>
            </a:lvl6pPr>
            <a:lvl7pPr marL="2971800" indent="-228600" eaLnBrk="0" fontAlgn="base" hangingPunct="0">
              <a:spcBef>
                <a:spcPct val="0"/>
              </a:spcBef>
              <a:spcAft>
                <a:spcPct val="0"/>
              </a:spcAft>
              <a:defRPr sz="2000">
                <a:solidFill>
                  <a:srgbClr val="191919"/>
                </a:solidFill>
                <a:latin typeface="HelvNeue Light for IBM"/>
              </a:defRPr>
            </a:lvl7pPr>
            <a:lvl8pPr marL="3429000" indent="-228600" eaLnBrk="0" fontAlgn="base" hangingPunct="0">
              <a:spcBef>
                <a:spcPct val="0"/>
              </a:spcBef>
              <a:spcAft>
                <a:spcPct val="0"/>
              </a:spcAft>
              <a:defRPr sz="2000">
                <a:solidFill>
                  <a:srgbClr val="191919"/>
                </a:solidFill>
                <a:latin typeface="HelvNeue Light for IBM"/>
              </a:defRPr>
            </a:lvl8pPr>
            <a:lvl9pPr marL="3886200" indent="-228600" eaLnBrk="0" fontAlgn="base" hangingPunct="0">
              <a:spcBef>
                <a:spcPct val="0"/>
              </a:spcBef>
              <a:spcAft>
                <a:spcPct val="0"/>
              </a:spcAft>
              <a:defRPr sz="2000">
                <a:solidFill>
                  <a:srgbClr val="191919"/>
                </a:solidFill>
                <a:latin typeface="HelvNeue Light for IBM"/>
              </a:defRPr>
            </a:lvl9pPr>
          </a:lstStyle>
          <a:p>
            <a:r>
              <a:rPr lang="zh-CN" altLang="en-US" sz="1400">
                <a:solidFill>
                  <a:srgbClr val="00A3A1"/>
                </a:solidFill>
                <a:latin typeface="Lubalin Demi for IBM" panose="02060703020205020404" pitchFamily="18" charset="0"/>
                <a:ea typeface="微软雅黑" panose="020B0503020204020204" pitchFamily="34" charset="-122"/>
              </a:rPr>
              <a:t>实时</a:t>
            </a:r>
            <a:endParaRPr lang="en-US" altLang="en-US" sz="1400">
              <a:solidFill>
                <a:srgbClr val="00A3A1"/>
              </a:solidFill>
              <a:latin typeface="Lubalin Demi for IBM" panose="02060703020205020404" pitchFamily="18" charset="0"/>
              <a:ea typeface="微软雅黑" panose="020B0503020204020204" pitchFamily="34" charset="-122"/>
            </a:endParaRPr>
          </a:p>
        </p:txBody>
      </p:sp>
      <p:sp>
        <p:nvSpPr>
          <p:cNvPr id="24" name="TextBox 15"/>
          <p:cNvSpPr txBox="1">
            <a:spLocks noChangeArrowheads="1"/>
          </p:cNvSpPr>
          <p:nvPr/>
        </p:nvSpPr>
        <p:spPr bwMode="auto">
          <a:xfrm>
            <a:off x="9033738" y="5822603"/>
            <a:ext cx="10414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191919"/>
                </a:solidFill>
                <a:latin typeface="HelvNeue Light for IBM"/>
              </a:defRPr>
            </a:lvl1pPr>
            <a:lvl2pPr marL="742950" indent="-285750">
              <a:defRPr sz="2000">
                <a:solidFill>
                  <a:srgbClr val="191919"/>
                </a:solidFill>
                <a:latin typeface="HelvNeue Light for IBM"/>
              </a:defRPr>
            </a:lvl2pPr>
            <a:lvl3pPr marL="1143000" indent="-228600">
              <a:defRPr sz="2000">
                <a:solidFill>
                  <a:srgbClr val="191919"/>
                </a:solidFill>
                <a:latin typeface="HelvNeue Light for IBM"/>
              </a:defRPr>
            </a:lvl3pPr>
            <a:lvl4pPr marL="1600200" indent="-228600">
              <a:defRPr sz="2000">
                <a:solidFill>
                  <a:srgbClr val="191919"/>
                </a:solidFill>
                <a:latin typeface="HelvNeue Light for IBM"/>
              </a:defRPr>
            </a:lvl4pPr>
            <a:lvl5pPr marL="2057400" indent="-228600">
              <a:defRPr sz="2000">
                <a:solidFill>
                  <a:srgbClr val="191919"/>
                </a:solidFill>
                <a:latin typeface="HelvNeue Light for IBM"/>
              </a:defRPr>
            </a:lvl5pPr>
            <a:lvl6pPr marL="2514600" indent="-228600" eaLnBrk="0" fontAlgn="base" hangingPunct="0">
              <a:spcBef>
                <a:spcPct val="0"/>
              </a:spcBef>
              <a:spcAft>
                <a:spcPct val="0"/>
              </a:spcAft>
              <a:defRPr sz="2000">
                <a:solidFill>
                  <a:srgbClr val="191919"/>
                </a:solidFill>
                <a:latin typeface="HelvNeue Light for IBM"/>
              </a:defRPr>
            </a:lvl6pPr>
            <a:lvl7pPr marL="2971800" indent="-228600" eaLnBrk="0" fontAlgn="base" hangingPunct="0">
              <a:spcBef>
                <a:spcPct val="0"/>
              </a:spcBef>
              <a:spcAft>
                <a:spcPct val="0"/>
              </a:spcAft>
              <a:defRPr sz="2000">
                <a:solidFill>
                  <a:srgbClr val="191919"/>
                </a:solidFill>
                <a:latin typeface="HelvNeue Light for IBM"/>
              </a:defRPr>
            </a:lvl7pPr>
            <a:lvl8pPr marL="3429000" indent="-228600" eaLnBrk="0" fontAlgn="base" hangingPunct="0">
              <a:spcBef>
                <a:spcPct val="0"/>
              </a:spcBef>
              <a:spcAft>
                <a:spcPct val="0"/>
              </a:spcAft>
              <a:defRPr sz="2000">
                <a:solidFill>
                  <a:srgbClr val="191919"/>
                </a:solidFill>
                <a:latin typeface="HelvNeue Light for IBM"/>
              </a:defRPr>
            </a:lvl8pPr>
            <a:lvl9pPr marL="3886200" indent="-228600" eaLnBrk="0" fontAlgn="base" hangingPunct="0">
              <a:spcBef>
                <a:spcPct val="0"/>
              </a:spcBef>
              <a:spcAft>
                <a:spcPct val="0"/>
              </a:spcAft>
              <a:defRPr sz="2000">
                <a:solidFill>
                  <a:srgbClr val="191919"/>
                </a:solidFill>
                <a:latin typeface="HelvNeue Light for IBM"/>
              </a:defRPr>
            </a:lvl9pPr>
          </a:lstStyle>
          <a:p>
            <a:r>
              <a:rPr lang="zh-CN" altLang="en-US" sz="1400">
                <a:solidFill>
                  <a:srgbClr val="00A3A1"/>
                </a:solidFill>
                <a:latin typeface="Lubalin Demi for IBM" panose="02060703020205020404" pitchFamily="18" charset="0"/>
                <a:ea typeface="微软雅黑" panose="020B0503020204020204" pitchFamily="34" charset="-122"/>
              </a:rPr>
              <a:t>成本</a:t>
            </a:r>
            <a:endParaRPr lang="en-US" altLang="en-US" sz="1400">
              <a:solidFill>
                <a:srgbClr val="00A3A1"/>
              </a:solidFill>
              <a:latin typeface="Lubalin Demi for IBM" panose="02060703020205020404" pitchFamily="18" charset="0"/>
              <a:ea typeface="微软雅黑" panose="020B0503020204020204" pitchFamily="34" charset="-122"/>
            </a:endParaRPr>
          </a:p>
        </p:txBody>
      </p:sp>
      <p:pic>
        <p:nvPicPr>
          <p:cNvPr id="25" name="Picture 2" descr="business-contract.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234321" y="4820363"/>
            <a:ext cx="1422400" cy="944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456322" y="4820363"/>
            <a:ext cx="1462617" cy="944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7"/>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847472" y="4794963"/>
            <a:ext cx="1119716" cy="994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 descr="supply CHAIN.jpg"/>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961543" y="4812440"/>
            <a:ext cx="1124383" cy="959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12"/>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310362" y="4849174"/>
            <a:ext cx="1125980" cy="886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5100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4407" t="13611" r="5747" b="4581"/>
          <a:stretch/>
        </p:blipFill>
        <p:spPr>
          <a:xfrm>
            <a:off x="537328" y="933450"/>
            <a:ext cx="10953946" cy="5610405"/>
          </a:xfrm>
          <a:prstGeom prst="rect">
            <a:avLst/>
          </a:prstGeom>
          <a:effectLst>
            <a:outerShdw blurRad="533400" dist="203200" dir="5400000" algn="t" rotWithShape="0">
              <a:prstClr val="black">
                <a:alpha val="40000"/>
              </a:prstClr>
            </a:outerShdw>
          </a:effectLst>
        </p:spPr>
      </p:pic>
      <p:sp>
        <p:nvSpPr>
          <p:cNvPr id="6" name="矩形 5"/>
          <p:cNvSpPr/>
          <p:nvPr/>
        </p:nvSpPr>
        <p:spPr>
          <a:xfrm>
            <a:off x="0" y="0"/>
            <a:ext cx="12192000" cy="620713"/>
          </a:xfrm>
          <a:prstGeom prst="rect">
            <a:avLst/>
          </a:prstGeom>
          <a:solidFill>
            <a:srgbClr val="00A7E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Lubalin Demi for IBM" panose="02060703020205020404" pitchFamily="18" charset="0"/>
                <a:ea typeface="微软雅黑" panose="020B0503020204020204" pitchFamily="34" charset="-122"/>
              </a:rPr>
              <a:t>企业级区块链的平台要素总结</a:t>
            </a:r>
          </a:p>
        </p:txBody>
      </p:sp>
      <p:sp>
        <p:nvSpPr>
          <p:cNvPr id="7" name="矩形 6"/>
          <p:cNvSpPr/>
          <p:nvPr/>
        </p:nvSpPr>
        <p:spPr>
          <a:xfrm>
            <a:off x="537328" y="935436"/>
            <a:ext cx="10953945" cy="560841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0" name="Picture 13"/>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92309" y="1189277"/>
            <a:ext cx="2080683" cy="1528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14"/>
          <p:cNvPicPr>
            <a:picLocks noChangeAspect="1"/>
          </p:cNvPicPr>
          <p:nvPr/>
        </p:nvPicPr>
        <p:blipFill>
          <a:blip r:embed="rId6">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855352" y="2220183"/>
            <a:ext cx="2048933" cy="1490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15"/>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38002" y="1233378"/>
            <a:ext cx="1708151" cy="1111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16"/>
          <p:cNvPicPr>
            <a:picLocks noChangeAspect="1"/>
          </p:cNvPicPr>
          <p:nvPr/>
        </p:nvPicPr>
        <p:blipFill>
          <a:blip r:embed="rId8">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9162829" y="3643519"/>
            <a:ext cx="1443567" cy="1479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17"/>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33959" y="4144043"/>
            <a:ext cx="2914651" cy="823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18"/>
          <p:cNvSpPr txBox="1">
            <a:spLocks noChangeArrowheads="1"/>
          </p:cNvSpPr>
          <p:nvPr/>
        </p:nvSpPr>
        <p:spPr bwMode="auto">
          <a:xfrm>
            <a:off x="3917023" y="2921149"/>
            <a:ext cx="2688167"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191919"/>
                </a:solidFill>
                <a:latin typeface="HelvNeue Light for IBM"/>
              </a:defRPr>
            </a:lvl1pPr>
            <a:lvl2pPr marL="742950" indent="-285750">
              <a:defRPr sz="2000">
                <a:solidFill>
                  <a:srgbClr val="191919"/>
                </a:solidFill>
                <a:latin typeface="HelvNeue Light for IBM"/>
              </a:defRPr>
            </a:lvl2pPr>
            <a:lvl3pPr marL="1143000" indent="-228600">
              <a:defRPr sz="2000">
                <a:solidFill>
                  <a:srgbClr val="191919"/>
                </a:solidFill>
                <a:latin typeface="HelvNeue Light for IBM"/>
              </a:defRPr>
            </a:lvl3pPr>
            <a:lvl4pPr marL="1600200" indent="-228600">
              <a:defRPr sz="2000">
                <a:solidFill>
                  <a:srgbClr val="191919"/>
                </a:solidFill>
                <a:latin typeface="HelvNeue Light for IBM"/>
              </a:defRPr>
            </a:lvl4pPr>
            <a:lvl5pPr marL="2057400" indent="-228600">
              <a:defRPr sz="2000">
                <a:solidFill>
                  <a:srgbClr val="191919"/>
                </a:solidFill>
                <a:latin typeface="HelvNeue Light for IBM"/>
              </a:defRPr>
            </a:lvl5pPr>
            <a:lvl6pPr marL="2514600" indent="-228600" eaLnBrk="0" fontAlgn="base" hangingPunct="0">
              <a:spcBef>
                <a:spcPct val="0"/>
              </a:spcBef>
              <a:spcAft>
                <a:spcPct val="0"/>
              </a:spcAft>
              <a:defRPr sz="2000">
                <a:solidFill>
                  <a:srgbClr val="191919"/>
                </a:solidFill>
                <a:latin typeface="HelvNeue Light for IBM"/>
              </a:defRPr>
            </a:lvl6pPr>
            <a:lvl7pPr marL="2971800" indent="-228600" eaLnBrk="0" fontAlgn="base" hangingPunct="0">
              <a:spcBef>
                <a:spcPct val="0"/>
              </a:spcBef>
              <a:spcAft>
                <a:spcPct val="0"/>
              </a:spcAft>
              <a:defRPr sz="2000">
                <a:solidFill>
                  <a:srgbClr val="191919"/>
                </a:solidFill>
                <a:latin typeface="HelvNeue Light for IBM"/>
              </a:defRPr>
            </a:lvl7pPr>
            <a:lvl8pPr marL="3429000" indent="-228600" eaLnBrk="0" fontAlgn="base" hangingPunct="0">
              <a:spcBef>
                <a:spcPct val="0"/>
              </a:spcBef>
              <a:spcAft>
                <a:spcPct val="0"/>
              </a:spcAft>
              <a:defRPr sz="2000">
                <a:solidFill>
                  <a:srgbClr val="191919"/>
                </a:solidFill>
                <a:latin typeface="HelvNeue Light for IBM"/>
              </a:defRPr>
            </a:lvl8pPr>
            <a:lvl9pPr marL="3886200" indent="-228600" eaLnBrk="0" fontAlgn="base" hangingPunct="0">
              <a:spcBef>
                <a:spcPct val="0"/>
              </a:spcBef>
              <a:spcAft>
                <a:spcPct val="0"/>
              </a:spcAft>
              <a:defRPr sz="2000">
                <a:solidFill>
                  <a:srgbClr val="191919"/>
                </a:solidFill>
                <a:latin typeface="HelvNeue Light for IBM"/>
              </a:defRPr>
            </a:lvl9pPr>
          </a:lstStyle>
          <a:p>
            <a:r>
              <a:rPr lang="zh-CN" altLang="en-US" sz="1800" dirty="0">
                <a:solidFill>
                  <a:srgbClr val="00A3A1"/>
                </a:solidFill>
                <a:latin typeface="Lubalin Demi for IBM" panose="02060703020205020404" pitchFamily="18" charset="0"/>
                <a:ea typeface="微软雅黑" panose="020B0503020204020204" pitchFamily="34" charset="-122"/>
              </a:rPr>
              <a:t>一个商业网络</a:t>
            </a:r>
            <a:endParaRPr lang="en-US" altLang="zh-CN" sz="1800" dirty="0">
              <a:solidFill>
                <a:srgbClr val="00A3A1"/>
              </a:solidFill>
              <a:latin typeface="Lubalin Demi for IBM" panose="02060703020205020404" pitchFamily="18" charset="0"/>
              <a:ea typeface="微软雅黑" panose="020B0503020204020204" pitchFamily="34" charset="-122"/>
            </a:endParaRPr>
          </a:p>
          <a:p>
            <a:pPr>
              <a:buFont typeface="Arial" panose="020B0604020202020204" pitchFamily="34" charset="0"/>
              <a:buChar char="•"/>
            </a:pPr>
            <a:r>
              <a:rPr lang="zh-CN" altLang="en-US" sz="1200" dirty="0">
                <a:latin typeface="Lubalin Demi for IBM" panose="02060703020205020404" pitchFamily="18" charset="0"/>
                <a:ea typeface="微软雅黑" panose="020B0503020204020204" pitchFamily="34" charset="-122"/>
              </a:rPr>
              <a:t>包含市场参与者的对等架构</a:t>
            </a:r>
            <a:r>
              <a:rPr lang="en-US" altLang="zh-CN" sz="1200" dirty="0">
                <a:latin typeface="Lubalin Demi for IBM" panose="02060703020205020404" pitchFamily="18" charset="0"/>
                <a:ea typeface="微软雅黑" panose="020B0503020204020204" pitchFamily="34" charset="-122"/>
              </a:rPr>
              <a:t>.</a:t>
            </a:r>
          </a:p>
          <a:p>
            <a:pPr>
              <a:buFont typeface="Arial" panose="020B0604020202020204" pitchFamily="34" charset="0"/>
              <a:buChar char="•"/>
            </a:pPr>
            <a:r>
              <a:rPr lang="zh-CN" altLang="en-US" sz="1200" dirty="0">
                <a:latin typeface="Lubalin Demi for IBM" panose="02060703020205020404" pitchFamily="18" charset="0"/>
                <a:ea typeface="微软雅黑" panose="020B0503020204020204" pitchFamily="34" charset="-122"/>
              </a:rPr>
              <a:t>伙伴间的一个共识协议</a:t>
            </a:r>
          </a:p>
        </p:txBody>
      </p:sp>
      <p:sp>
        <p:nvSpPr>
          <p:cNvPr id="36" name="TextBox 19"/>
          <p:cNvSpPr txBox="1">
            <a:spLocks noChangeArrowheads="1"/>
          </p:cNvSpPr>
          <p:nvPr/>
        </p:nvSpPr>
        <p:spPr bwMode="auto">
          <a:xfrm>
            <a:off x="7038002" y="2508169"/>
            <a:ext cx="2309283"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191919"/>
                </a:solidFill>
                <a:latin typeface="HelvNeue Light for IBM"/>
              </a:defRPr>
            </a:lvl1pPr>
            <a:lvl2pPr marL="742950" indent="-285750">
              <a:defRPr sz="2000">
                <a:solidFill>
                  <a:srgbClr val="191919"/>
                </a:solidFill>
                <a:latin typeface="HelvNeue Light for IBM"/>
              </a:defRPr>
            </a:lvl2pPr>
            <a:lvl3pPr marL="1143000" indent="-228600">
              <a:defRPr sz="2000">
                <a:solidFill>
                  <a:srgbClr val="191919"/>
                </a:solidFill>
                <a:latin typeface="HelvNeue Light for IBM"/>
              </a:defRPr>
            </a:lvl3pPr>
            <a:lvl4pPr marL="1600200" indent="-228600">
              <a:defRPr sz="2000">
                <a:solidFill>
                  <a:srgbClr val="191919"/>
                </a:solidFill>
                <a:latin typeface="HelvNeue Light for IBM"/>
              </a:defRPr>
            </a:lvl4pPr>
            <a:lvl5pPr marL="2057400" indent="-228600">
              <a:defRPr sz="2000">
                <a:solidFill>
                  <a:srgbClr val="191919"/>
                </a:solidFill>
                <a:latin typeface="HelvNeue Light for IBM"/>
              </a:defRPr>
            </a:lvl5pPr>
            <a:lvl6pPr marL="2514600" indent="-228600" eaLnBrk="0" fontAlgn="base" hangingPunct="0">
              <a:spcBef>
                <a:spcPct val="0"/>
              </a:spcBef>
              <a:spcAft>
                <a:spcPct val="0"/>
              </a:spcAft>
              <a:defRPr sz="2000">
                <a:solidFill>
                  <a:srgbClr val="191919"/>
                </a:solidFill>
                <a:latin typeface="HelvNeue Light for IBM"/>
              </a:defRPr>
            </a:lvl6pPr>
            <a:lvl7pPr marL="2971800" indent="-228600" eaLnBrk="0" fontAlgn="base" hangingPunct="0">
              <a:spcBef>
                <a:spcPct val="0"/>
              </a:spcBef>
              <a:spcAft>
                <a:spcPct val="0"/>
              </a:spcAft>
              <a:defRPr sz="2000">
                <a:solidFill>
                  <a:srgbClr val="191919"/>
                </a:solidFill>
                <a:latin typeface="HelvNeue Light for IBM"/>
              </a:defRPr>
            </a:lvl7pPr>
            <a:lvl8pPr marL="3429000" indent="-228600" eaLnBrk="0" fontAlgn="base" hangingPunct="0">
              <a:spcBef>
                <a:spcPct val="0"/>
              </a:spcBef>
              <a:spcAft>
                <a:spcPct val="0"/>
              </a:spcAft>
              <a:defRPr sz="2000">
                <a:solidFill>
                  <a:srgbClr val="191919"/>
                </a:solidFill>
                <a:latin typeface="HelvNeue Light for IBM"/>
              </a:defRPr>
            </a:lvl8pPr>
            <a:lvl9pPr marL="3886200" indent="-228600" eaLnBrk="0" fontAlgn="base" hangingPunct="0">
              <a:spcBef>
                <a:spcPct val="0"/>
              </a:spcBef>
              <a:spcAft>
                <a:spcPct val="0"/>
              </a:spcAft>
              <a:defRPr sz="2000">
                <a:solidFill>
                  <a:srgbClr val="191919"/>
                </a:solidFill>
                <a:latin typeface="HelvNeue Light for IBM"/>
              </a:defRPr>
            </a:lvl9pPr>
          </a:lstStyle>
          <a:p>
            <a:r>
              <a:rPr lang="zh-CN" altLang="en-US" sz="1800" dirty="0">
                <a:solidFill>
                  <a:srgbClr val="00A3A1"/>
                </a:solidFill>
                <a:latin typeface="Lubalin Demi for IBM" panose="02060703020205020404" pitchFamily="18" charset="0"/>
                <a:ea typeface="微软雅黑" panose="020B0503020204020204" pitchFamily="34" charset="-122"/>
              </a:rPr>
              <a:t>共享帐簿</a:t>
            </a:r>
            <a:endParaRPr lang="en-US" altLang="zh-CN" sz="1800" dirty="0">
              <a:solidFill>
                <a:srgbClr val="00A3A1"/>
              </a:solidFill>
              <a:latin typeface="Lubalin Demi for IBM" panose="02060703020205020404" pitchFamily="18" charset="0"/>
              <a:ea typeface="微软雅黑" panose="020B0503020204020204" pitchFamily="34" charset="-122"/>
            </a:endParaRPr>
          </a:p>
          <a:p>
            <a:pPr>
              <a:buFont typeface="Arial" panose="020B0604020202020204" pitchFamily="34" charset="0"/>
              <a:buChar char="•"/>
            </a:pPr>
            <a:r>
              <a:rPr lang="zh-CN" altLang="en-US" sz="1200" dirty="0">
                <a:latin typeface="Lubalin Demi for IBM" panose="02060703020205020404" pitchFamily="18" charset="0"/>
                <a:ea typeface="微软雅黑" panose="020B0503020204020204" pitchFamily="34" charset="-122"/>
              </a:rPr>
              <a:t>记录网络上的所有交易</a:t>
            </a:r>
            <a:endParaRPr lang="en-US" altLang="zh-CN" sz="1200" dirty="0">
              <a:latin typeface="Lubalin Demi for IBM" panose="02060703020205020404" pitchFamily="18" charset="0"/>
              <a:ea typeface="微软雅黑" panose="020B0503020204020204" pitchFamily="34" charset="-122"/>
            </a:endParaRPr>
          </a:p>
          <a:p>
            <a:pPr>
              <a:buFont typeface="Arial" panose="020B0604020202020204" pitchFamily="34" charset="0"/>
              <a:buChar char="•"/>
            </a:pPr>
            <a:r>
              <a:rPr lang="zh-CN" altLang="en-US" sz="1200" dirty="0">
                <a:latin typeface="Lubalin Demi for IBM" panose="02060703020205020404" pitchFamily="18" charset="0"/>
                <a:ea typeface="微软雅黑" panose="020B0503020204020204" pitchFamily="34" charset="-122"/>
              </a:rPr>
              <a:t>在参与者间共享且每个人都有自己的副本</a:t>
            </a:r>
            <a:endParaRPr lang="en-US" altLang="zh-CN" sz="1200" dirty="0">
              <a:latin typeface="Lubalin Demi for IBM" panose="02060703020205020404" pitchFamily="18" charset="0"/>
              <a:ea typeface="微软雅黑" panose="020B0503020204020204" pitchFamily="34" charset="-122"/>
            </a:endParaRPr>
          </a:p>
          <a:p>
            <a:pPr>
              <a:buFont typeface="Arial" panose="020B0604020202020204" pitchFamily="34" charset="0"/>
              <a:buChar char="•"/>
            </a:pPr>
            <a:r>
              <a:rPr lang="zh-CN" altLang="en-US" sz="1200" dirty="0">
                <a:latin typeface="Lubalin Demi for IBM" panose="02060703020205020404" pitchFamily="18" charset="0"/>
                <a:ea typeface="微软雅黑" panose="020B0503020204020204" pitchFamily="34" charset="-122"/>
              </a:rPr>
              <a:t>许可制</a:t>
            </a:r>
            <a:endParaRPr lang="en-US" altLang="zh-CN" sz="1200" dirty="0">
              <a:latin typeface="Lubalin Demi for IBM" panose="02060703020205020404" pitchFamily="18" charset="0"/>
              <a:ea typeface="微软雅黑" panose="020B0503020204020204" pitchFamily="34" charset="-122"/>
            </a:endParaRPr>
          </a:p>
          <a:p>
            <a:pPr>
              <a:buFont typeface="Arial" panose="020B0604020202020204" pitchFamily="34" charset="0"/>
              <a:buChar char="•"/>
            </a:pPr>
            <a:r>
              <a:rPr lang="zh-CN" altLang="en-US" sz="1200" dirty="0">
                <a:latin typeface="Lubalin Demi for IBM" panose="02060703020205020404" pitchFamily="18" charset="0"/>
                <a:ea typeface="微软雅黑" panose="020B0503020204020204" pitchFamily="34" charset="-122"/>
              </a:rPr>
              <a:t>存储</a:t>
            </a:r>
            <a:endParaRPr lang="en-US" altLang="zh-CN" sz="1200" dirty="0">
              <a:latin typeface="Lubalin Demi for IBM" panose="02060703020205020404" pitchFamily="18" charset="0"/>
              <a:ea typeface="微软雅黑" panose="020B0503020204020204" pitchFamily="34" charset="-122"/>
            </a:endParaRPr>
          </a:p>
        </p:txBody>
      </p:sp>
      <p:sp>
        <p:nvSpPr>
          <p:cNvPr id="37" name="TextBox 20"/>
          <p:cNvSpPr txBox="1">
            <a:spLocks noChangeArrowheads="1"/>
          </p:cNvSpPr>
          <p:nvPr/>
        </p:nvSpPr>
        <p:spPr bwMode="auto">
          <a:xfrm>
            <a:off x="852239" y="3830406"/>
            <a:ext cx="2774949"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191919"/>
                </a:solidFill>
                <a:latin typeface="HelvNeue Light for IBM"/>
              </a:defRPr>
            </a:lvl1pPr>
            <a:lvl2pPr marL="742950" indent="-285750">
              <a:defRPr sz="2000">
                <a:solidFill>
                  <a:srgbClr val="191919"/>
                </a:solidFill>
                <a:latin typeface="HelvNeue Light for IBM"/>
              </a:defRPr>
            </a:lvl2pPr>
            <a:lvl3pPr marL="1143000" indent="-228600">
              <a:defRPr sz="2000">
                <a:solidFill>
                  <a:srgbClr val="191919"/>
                </a:solidFill>
                <a:latin typeface="HelvNeue Light for IBM"/>
              </a:defRPr>
            </a:lvl3pPr>
            <a:lvl4pPr marL="1600200" indent="-228600">
              <a:defRPr sz="2000">
                <a:solidFill>
                  <a:srgbClr val="191919"/>
                </a:solidFill>
                <a:latin typeface="HelvNeue Light for IBM"/>
              </a:defRPr>
            </a:lvl4pPr>
            <a:lvl5pPr marL="2057400" indent="-228600">
              <a:defRPr sz="2000">
                <a:solidFill>
                  <a:srgbClr val="191919"/>
                </a:solidFill>
                <a:latin typeface="HelvNeue Light for IBM"/>
              </a:defRPr>
            </a:lvl5pPr>
            <a:lvl6pPr marL="2514600" indent="-228600" eaLnBrk="0" fontAlgn="base" hangingPunct="0">
              <a:spcBef>
                <a:spcPct val="0"/>
              </a:spcBef>
              <a:spcAft>
                <a:spcPct val="0"/>
              </a:spcAft>
              <a:defRPr sz="2000">
                <a:solidFill>
                  <a:srgbClr val="191919"/>
                </a:solidFill>
                <a:latin typeface="HelvNeue Light for IBM"/>
              </a:defRPr>
            </a:lvl6pPr>
            <a:lvl7pPr marL="2971800" indent="-228600" eaLnBrk="0" fontAlgn="base" hangingPunct="0">
              <a:spcBef>
                <a:spcPct val="0"/>
              </a:spcBef>
              <a:spcAft>
                <a:spcPct val="0"/>
              </a:spcAft>
              <a:defRPr sz="2000">
                <a:solidFill>
                  <a:srgbClr val="191919"/>
                </a:solidFill>
                <a:latin typeface="HelvNeue Light for IBM"/>
              </a:defRPr>
            </a:lvl7pPr>
            <a:lvl8pPr marL="3429000" indent="-228600" eaLnBrk="0" fontAlgn="base" hangingPunct="0">
              <a:spcBef>
                <a:spcPct val="0"/>
              </a:spcBef>
              <a:spcAft>
                <a:spcPct val="0"/>
              </a:spcAft>
              <a:defRPr sz="2000">
                <a:solidFill>
                  <a:srgbClr val="191919"/>
                </a:solidFill>
                <a:latin typeface="HelvNeue Light for IBM"/>
              </a:defRPr>
            </a:lvl8pPr>
            <a:lvl9pPr marL="3886200" indent="-228600" eaLnBrk="0" fontAlgn="base" hangingPunct="0">
              <a:spcBef>
                <a:spcPct val="0"/>
              </a:spcBef>
              <a:spcAft>
                <a:spcPct val="0"/>
              </a:spcAft>
              <a:defRPr sz="2000">
                <a:solidFill>
                  <a:srgbClr val="191919"/>
                </a:solidFill>
                <a:latin typeface="HelvNeue Light for IBM"/>
              </a:defRPr>
            </a:lvl9pPr>
          </a:lstStyle>
          <a:p>
            <a:r>
              <a:rPr lang="zh-CN" altLang="en-US" sz="1800" dirty="0">
                <a:solidFill>
                  <a:srgbClr val="00A3A1"/>
                </a:solidFill>
                <a:latin typeface="Lubalin Demi for IBM" panose="02060703020205020404" pitchFamily="18" charset="0"/>
                <a:ea typeface="微软雅黑" panose="020B0503020204020204" pitchFamily="34" charset="-122"/>
              </a:rPr>
              <a:t>智能合约</a:t>
            </a:r>
            <a:endParaRPr lang="en-US" altLang="zh-CN" sz="1800" dirty="0">
              <a:solidFill>
                <a:srgbClr val="00A3A1"/>
              </a:solidFill>
              <a:latin typeface="Lubalin Demi for IBM" panose="02060703020205020404" pitchFamily="18" charset="0"/>
              <a:ea typeface="微软雅黑" panose="020B0503020204020204" pitchFamily="34" charset="-122"/>
            </a:endParaRPr>
          </a:p>
          <a:p>
            <a:pPr>
              <a:buFont typeface="Arial" panose="020B0604020202020204" pitchFamily="34" charset="0"/>
              <a:buChar char="•"/>
            </a:pPr>
            <a:r>
              <a:rPr lang="zh-CN" altLang="en-US" sz="1200" dirty="0">
                <a:latin typeface="Lubalin Demi for IBM" panose="02060703020205020404" pitchFamily="18" charset="0"/>
                <a:ea typeface="微软雅黑" panose="020B0503020204020204" pitchFamily="34" charset="-122"/>
              </a:rPr>
              <a:t>数字化合约</a:t>
            </a:r>
            <a:r>
              <a:rPr lang="en-US" altLang="zh-CN" sz="1200" dirty="0">
                <a:latin typeface="Lubalin Demi for IBM" panose="02060703020205020404" pitchFamily="18" charset="0"/>
                <a:ea typeface="微软雅黑" panose="020B0503020204020204" pitchFamily="34" charset="-122"/>
              </a:rPr>
              <a:t>, </a:t>
            </a:r>
            <a:r>
              <a:rPr lang="zh-CN" altLang="en-US" sz="1200" dirty="0">
                <a:latin typeface="Lubalin Demi for IBM" panose="02060703020205020404" pitchFamily="18" charset="0"/>
                <a:ea typeface="微软雅黑" panose="020B0503020204020204" pitchFamily="34" charset="-122"/>
              </a:rPr>
              <a:t>类似业务规则</a:t>
            </a:r>
            <a:endParaRPr lang="en-US" altLang="zh-CN" sz="1200" dirty="0">
              <a:latin typeface="Lubalin Demi for IBM" panose="02060703020205020404" pitchFamily="18" charset="0"/>
              <a:ea typeface="微软雅黑" panose="020B0503020204020204" pitchFamily="34" charset="-122"/>
            </a:endParaRPr>
          </a:p>
          <a:p>
            <a:pPr>
              <a:buFont typeface="Arial" panose="020B0604020202020204" pitchFamily="34" charset="0"/>
              <a:buChar char="•"/>
            </a:pPr>
            <a:r>
              <a:rPr lang="zh-CN" altLang="en-US" sz="1200" dirty="0">
                <a:latin typeface="Lubalin Demi for IBM" panose="02060703020205020404" pitchFamily="18" charset="0"/>
                <a:ea typeface="微软雅黑" panose="020B0503020204020204" pitchFamily="34" charset="-122"/>
              </a:rPr>
              <a:t>嵌入在</a:t>
            </a:r>
            <a:r>
              <a:rPr lang="en-US" altLang="zh-CN" sz="1200" dirty="0">
                <a:latin typeface="Lubalin Demi for IBM" panose="02060703020205020404" pitchFamily="18" charset="0"/>
                <a:ea typeface="微软雅黑" panose="020B0503020204020204" pitchFamily="34" charset="-122"/>
              </a:rPr>
              <a:t> </a:t>
            </a:r>
            <a:r>
              <a:rPr lang="en-US" altLang="zh-CN" sz="1200" dirty="0" err="1" smtClean="0">
                <a:latin typeface="Lubalin Demi for IBM" panose="02060703020205020404" pitchFamily="18" charset="0"/>
                <a:ea typeface="微软雅黑" panose="020B0503020204020204" pitchFamily="34" charset="-122"/>
              </a:rPr>
              <a:t>Blockchain</a:t>
            </a:r>
            <a:r>
              <a:rPr lang="en-US" altLang="zh-CN" sz="1200" dirty="0" smtClean="0">
                <a:latin typeface="Lubalin Demi for IBM" panose="02060703020205020404" pitchFamily="18" charset="0"/>
                <a:ea typeface="微软雅黑" panose="020B0503020204020204" pitchFamily="34" charset="-122"/>
              </a:rPr>
              <a:t> </a:t>
            </a:r>
            <a:r>
              <a:rPr lang="zh-CN" altLang="en-US" sz="1200" dirty="0" smtClean="0">
                <a:latin typeface="Lubalin Demi for IBM" panose="02060703020205020404" pitchFamily="18" charset="0"/>
                <a:ea typeface="微软雅黑" panose="020B0503020204020204" pitchFamily="34" charset="-122"/>
              </a:rPr>
              <a:t>中</a:t>
            </a:r>
            <a:endParaRPr lang="en-US" altLang="zh-CN" sz="1200" dirty="0">
              <a:latin typeface="Lubalin Demi for IBM" panose="02060703020205020404" pitchFamily="18" charset="0"/>
              <a:ea typeface="微软雅黑" panose="020B0503020204020204" pitchFamily="34" charset="-122"/>
            </a:endParaRPr>
          </a:p>
          <a:p>
            <a:pPr>
              <a:buFont typeface="Arial" panose="020B0604020202020204" pitchFamily="34" charset="0"/>
              <a:buChar char="•"/>
            </a:pPr>
            <a:r>
              <a:rPr lang="zh-CN" altLang="en-US" sz="1200" dirty="0">
                <a:latin typeface="Lubalin Demi for IBM" panose="02060703020205020404" pitchFamily="18" charset="0"/>
                <a:ea typeface="微软雅黑" panose="020B0503020204020204" pitchFamily="34" charset="-122"/>
              </a:rPr>
              <a:t>在交易时执行</a:t>
            </a:r>
            <a:endParaRPr lang="en-US" altLang="zh-CN" sz="1200" dirty="0">
              <a:latin typeface="Lubalin Demi for IBM" panose="02060703020205020404" pitchFamily="18" charset="0"/>
              <a:ea typeface="微软雅黑" panose="020B0503020204020204" pitchFamily="34" charset="-122"/>
            </a:endParaRPr>
          </a:p>
          <a:p>
            <a:pPr>
              <a:buFont typeface="Arial" panose="020B0604020202020204" pitchFamily="34" charset="0"/>
              <a:buChar char="•"/>
            </a:pPr>
            <a:r>
              <a:rPr lang="zh-CN" altLang="en-US" sz="1200" dirty="0">
                <a:latin typeface="Lubalin Demi for IBM" panose="02060703020205020404" pitchFamily="18" charset="0"/>
                <a:ea typeface="微软雅黑" panose="020B0503020204020204" pitchFamily="34" charset="-122"/>
              </a:rPr>
              <a:t>用编程语言编写，经过数字签名，可以被校验</a:t>
            </a:r>
            <a:endParaRPr lang="en-US" altLang="zh-CN" sz="1200" dirty="0">
              <a:latin typeface="Lubalin Demi for IBM" panose="02060703020205020404" pitchFamily="18" charset="0"/>
              <a:ea typeface="微软雅黑" panose="020B0503020204020204" pitchFamily="34" charset="-122"/>
            </a:endParaRPr>
          </a:p>
        </p:txBody>
      </p:sp>
      <p:sp>
        <p:nvSpPr>
          <p:cNvPr id="38" name="TextBox 21"/>
          <p:cNvSpPr txBox="1">
            <a:spLocks noChangeArrowheads="1"/>
          </p:cNvSpPr>
          <p:nvPr/>
        </p:nvSpPr>
        <p:spPr bwMode="auto">
          <a:xfrm>
            <a:off x="8286528" y="4962360"/>
            <a:ext cx="3041651"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191919"/>
                </a:solidFill>
                <a:latin typeface="HelvNeue Light for IBM"/>
              </a:defRPr>
            </a:lvl1pPr>
            <a:lvl2pPr marL="742950" indent="-285750">
              <a:defRPr sz="2000">
                <a:solidFill>
                  <a:srgbClr val="191919"/>
                </a:solidFill>
                <a:latin typeface="HelvNeue Light for IBM"/>
              </a:defRPr>
            </a:lvl2pPr>
            <a:lvl3pPr marL="1143000" indent="-228600">
              <a:defRPr sz="2000">
                <a:solidFill>
                  <a:srgbClr val="191919"/>
                </a:solidFill>
                <a:latin typeface="HelvNeue Light for IBM"/>
              </a:defRPr>
            </a:lvl3pPr>
            <a:lvl4pPr marL="1600200" indent="-228600">
              <a:defRPr sz="2000">
                <a:solidFill>
                  <a:srgbClr val="191919"/>
                </a:solidFill>
                <a:latin typeface="HelvNeue Light for IBM"/>
              </a:defRPr>
            </a:lvl4pPr>
            <a:lvl5pPr marL="2057400" indent="-228600">
              <a:defRPr sz="2000">
                <a:solidFill>
                  <a:srgbClr val="191919"/>
                </a:solidFill>
                <a:latin typeface="HelvNeue Light for IBM"/>
              </a:defRPr>
            </a:lvl5pPr>
            <a:lvl6pPr marL="2514600" indent="-228600" eaLnBrk="0" fontAlgn="base" hangingPunct="0">
              <a:spcBef>
                <a:spcPct val="0"/>
              </a:spcBef>
              <a:spcAft>
                <a:spcPct val="0"/>
              </a:spcAft>
              <a:defRPr sz="2000">
                <a:solidFill>
                  <a:srgbClr val="191919"/>
                </a:solidFill>
                <a:latin typeface="HelvNeue Light for IBM"/>
              </a:defRPr>
            </a:lvl6pPr>
            <a:lvl7pPr marL="2971800" indent="-228600" eaLnBrk="0" fontAlgn="base" hangingPunct="0">
              <a:spcBef>
                <a:spcPct val="0"/>
              </a:spcBef>
              <a:spcAft>
                <a:spcPct val="0"/>
              </a:spcAft>
              <a:defRPr sz="2000">
                <a:solidFill>
                  <a:srgbClr val="191919"/>
                </a:solidFill>
                <a:latin typeface="HelvNeue Light for IBM"/>
              </a:defRPr>
            </a:lvl7pPr>
            <a:lvl8pPr marL="3429000" indent="-228600" eaLnBrk="0" fontAlgn="base" hangingPunct="0">
              <a:spcBef>
                <a:spcPct val="0"/>
              </a:spcBef>
              <a:spcAft>
                <a:spcPct val="0"/>
              </a:spcAft>
              <a:defRPr sz="2000">
                <a:solidFill>
                  <a:srgbClr val="191919"/>
                </a:solidFill>
                <a:latin typeface="HelvNeue Light for IBM"/>
              </a:defRPr>
            </a:lvl8pPr>
            <a:lvl9pPr marL="3886200" indent="-228600" eaLnBrk="0" fontAlgn="base" hangingPunct="0">
              <a:spcBef>
                <a:spcPct val="0"/>
              </a:spcBef>
              <a:spcAft>
                <a:spcPct val="0"/>
              </a:spcAft>
              <a:defRPr sz="2000">
                <a:solidFill>
                  <a:srgbClr val="191919"/>
                </a:solidFill>
                <a:latin typeface="HelvNeue Light for IBM"/>
              </a:defRPr>
            </a:lvl9pPr>
          </a:lstStyle>
          <a:p>
            <a:r>
              <a:rPr lang="zh-CN" altLang="en-US" sz="1800" dirty="0">
                <a:solidFill>
                  <a:srgbClr val="00A3A1"/>
                </a:solidFill>
                <a:latin typeface="Lubalin Demi for IBM" panose="02060703020205020404" pitchFamily="18" charset="0"/>
                <a:ea typeface="微软雅黑" panose="020B0503020204020204" pitchFamily="34" charset="-122"/>
              </a:rPr>
              <a:t>共识</a:t>
            </a:r>
            <a:endParaRPr lang="en-US" altLang="zh-CN" sz="1800" dirty="0">
              <a:solidFill>
                <a:srgbClr val="00A3A1"/>
              </a:solidFill>
              <a:latin typeface="Lubalin Demi for IBM" panose="02060703020205020404" pitchFamily="18" charset="0"/>
              <a:ea typeface="微软雅黑" panose="020B0503020204020204" pitchFamily="34" charset="-122"/>
            </a:endParaRPr>
          </a:p>
          <a:p>
            <a:pPr>
              <a:buFont typeface="Arial" panose="020B0604020202020204" pitchFamily="34" charset="0"/>
              <a:buChar char="•"/>
            </a:pPr>
            <a:r>
              <a:rPr lang="zh-CN" altLang="en-US" sz="1200" dirty="0">
                <a:latin typeface="Lubalin Demi for IBM" panose="02060703020205020404" pitchFamily="18" charset="0"/>
                <a:ea typeface="微软雅黑" panose="020B0503020204020204" pitchFamily="34" charset="-122"/>
              </a:rPr>
              <a:t>共识算法确保每份副本的一致性，降低伪冒交易的风险</a:t>
            </a:r>
            <a:endParaRPr lang="en-US" altLang="zh-CN" sz="1200" dirty="0">
              <a:latin typeface="Lubalin Demi for IBM" panose="02060703020205020404" pitchFamily="18" charset="0"/>
              <a:ea typeface="微软雅黑" panose="020B0503020204020204" pitchFamily="34" charset="-122"/>
            </a:endParaRPr>
          </a:p>
          <a:p>
            <a:pPr>
              <a:buFont typeface="Arial" panose="020B0604020202020204" pitchFamily="34" charset="0"/>
              <a:buChar char="•"/>
            </a:pPr>
            <a:r>
              <a:rPr lang="zh-CN" altLang="en-US" sz="1200" dirty="0">
                <a:latin typeface="Lubalin Demi for IBM" panose="02060703020205020404" pitchFamily="18" charset="0"/>
                <a:ea typeface="微软雅黑" panose="020B0503020204020204" pitchFamily="34" charset="-122"/>
              </a:rPr>
              <a:t>所有成员都同意这些交易而且做过验证</a:t>
            </a:r>
            <a:r>
              <a:rPr lang="en-US" altLang="zh-CN" sz="1200" dirty="0">
                <a:latin typeface="Lubalin Demi for IBM" panose="02060703020205020404" pitchFamily="18" charset="0"/>
                <a:ea typeface="微软雅黑" panose="020B0503020204020204" pitchFamily="34" charset="-122"/>
              </a:rPr>
              <a:t>.</a:t>
            </a:r>
          </a:p>
          <a:p>
            <a:pPr>
              <a:buFont typeface="Arial" panose="020B0604020202020204" pitchFamily="34" charset="0"/>
              <a:buChar char="•"/>
            </a:pPr>
            <a:r>
              <a:rPr lang="zh-CN" altLang="en-US" sz="1200" dirty="0">
                <a:latin typeface="Lubalin Demi for IBM" panose="02060703020205020404" pitchFamily="18" charset="0"/>
                <a:ea typeface="微软雅黑" panose="020B0503020204020204" pitchFamily="34" charset="-122"/>
              </a:rPr>
              <a:t>可以建立交易验证的规则</a:t>
            </a:r>
            <a:r>
              <a:rPr lang="en-US" altLang="zh-CN" sz="1200" dirty="0">
                <a:latin typeface="Lubalin Demi for IBM" panose="02060703020205020404" pitchFamily="18" charset="0"/>
                <a:ea typeface="微软雅黑" panose="020B0503020204020204" pitchFamily="34" charset="-122"/>
              </a:rPr>
              <a:t>.</a:t>
            </a:r>
          </a:p>
        </p:txBody>
      </p:sp>
      <p:sp>
        <p:nvSpPr>
          <p:cNvPr id="39" name="TextBox 22"/>
          <p:cNvSpPr txBox="1">
            <a:spLocks noChangeArrowheads="1"/>
          </p:cNvSpPr>
          <p:nvPr/>
        </p:nvSpPr>
        <p:spPr bwMode="auto">
          <a:xfrm>
            <a:off x="4267690" y="5054416"/>
            <a:ext cx="4288367"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191919"/>
                </a:solidFill>
                <a:latin typeface="HelvNeue Light for IBM"/>
              </a:defRPr>
            </a:lvl1pPr>
            <a:lvl2pPr marL="742950" indent="-285750">
              <a:defRPr sz="2000">
                <a:solidFill>
                  <a:srgbClr val="191919"/>
                </a:solidFill>
                <a:latin typeface="HelvNeue Light for IBM"/>
              </a:defRPr>
            </a:lvl2pPr>
            <a:lvl3pPr marL="1143000" indent="-228600">
              <a:defRPr sz="2000">
                <a:solidFill>
                  <a:srgbClr val="191919"/>
                </a:solidFill>
                <a:latin typeface="HelvNeue Light for IBM"/>
              </a:defRPr>
            </a:lvl3pPr>
            <a:lvl4pPr marL="1600200" indent="-228600">
              <a:defRPr sz="2000">
                <a:solidFill>
                  <a:srgbClr val="191919"/>
                </a:solidFill>
                <a:latin typeface="HelvNeue Light for IBM"/>
              </a:defRPr>
            </a:lvl4pPr>
            <a:lvl5pPr marL="2057400" indent="-228600">
              <a:defRPr sz="2000">
                <a:solidFill>
                  <a:srgbClr val="191919"/>
                </a:solidFill>
                <a:latin typeface="HelvNeue Light for IBM"/>
              </a:defRPr>
            </a:lvl5pPr>
            <a:lvl6pPr marL="2514600" indent="-228600" eaLnBrk="0" fontAlgn="base" hangingPunct="0">
              <a:spcBef>
                <a:spcPct val="0"/>
              </a:spcBef>
              <a:spcAft>
                <a:spcPct val="0"/>
              </a:spcAft>
              <a:defRPr sz="2000">
                <a:solidFill>
                  <a:srgbClr val="191919"/>
                </a:solidFill>
                <a:latin typeface="HelvNeue Light for IBM"/>
              </a:defRPr>
            </a:lvl6pPr>
            <a:lvl7pPr marL="2971800" indent="-228600" eaLnBrk="0" fontAlgn="base" hangingPunct="0">
              <a:spcBef>
                <a:spcPct val="0"/>
              </a:spcBef>
              <a:spcAft>
                <a:spcPct val="0"/>
              </a:spcAft>
              <a:defRPr sz="2000">
                <a:solidFill>
                  <a:srgbClr val="191919"/>
                </a:solidFill>
                <a:latin typeface="HelvNeue Light for IBM"/>
              </a:defRPr>
            </a:lvl7pPr>
            <a:lvl8pPr marL="3429000" indent="-228600" eaLnBrk="0" fontAlgn="base" hangingPunct="0">
              <a:spcBef>
                <a:spcPct val="0"/>
              </a:spcBef>
              <a:spcAft>
                <a:spcPct val="0"/>
              </a:spcAft>
              <a:defRPr sz="2000">
                <a:solidFill>
                  <a:srgbClr val="191919"/>
                </a:solidFill>
                <a:latin typeface="HelvNeue Light for IBM"/>
              </a:defRPr>
            </a:lvl8pPr>
            <a:lvl9pPr marL="3886200" indent="-228600" eaLnBrk="0" fontAlgn="base" hangingPunct="0">
              <a:spcBef>
                <a:spcPct val="0"/>
              </a:spcBef>
              <a:spcAft>
                <a:spcPct val="0"/>
              </a:spcAft>
              <a:defRPr sz="2000">
                <a:solidFill>
                  <a:srgbClr val="191919"/>
                </a:solidFill>
                <a:latin typeface="HelvNeue Light for IBM"/>
              </a:defRPr>
            </a:lvl9pPr>
          </a:lstStyle>
          <a:p>
            <a:r>
              <a:rPr lang="zh-CN" altLang="en-US" sz="1800" dirty="0">
                <a:solidFill>
                  <a:srgbClr val="00A3A1"/>
                </a:solidFill>
                <a:latin typeface="Lubalin Demi for IBM" panose="02060703020205020404" pitchFamily="18" charset="0"/>
                <a:ea typeface="微软雅黑" panose="020B0503020204020204" pitchFamily="34" charset="-122"/>
              </a:rPr>
              <a:t>隐私和保密</a:t>
            </a:r>
            <a:endParaRPr lang="en-US" altLang="zh-CN" sz="1800" dirty="0">
              <a:solidFill>
                <a:srgbClr val="00A3A1"/>
              </a:solidFill>
              <a:latin typeface="Lubalin Demi for IBM" panose="02060703020205020404" pitchFamily="18" charset="0"/>
              <a:ea typeface="微软雅黑" panose="020B0503020204020204" pitchFamily="34" charset="-122"/>
            </a:endParaRPr>
          </a:p>
          <a:p>
            <a:pPr>
              <a:buFont typeface="Arial" panose="020B0604020202020204" pitchFamily="34" charset="0"/>
              <a:buChar char="•"/>
            </a:pPr>
            <a:r>
              <a:rPr lang="zh-CN" altLang="en-US" sz="1200" dirty="0">
                <a:latin typeface="Lubalin Demi for IBM" panose="02060703020205020404" pitchFamily="18" charset="0"/>
                <a:ea typeface="微软雅黑" panose="020B0503020204020204" pitchFamily="34" charset="-122"/>
              </a:rPr>
              <a:t>记录通过哈希、加密和个人签名得到保护</a:t>
            </a:r>
            <a:endParaRPr lang="en-US" altLang="zh-CN" sz="1200" dirty="0">
              <a:latin typeface="Lubalin Demi for IBM" panose="02060703020205020404" pitchFamily="18" charset="0"/>
              <a:ea typeface="微软雅黑" panose="020B0503020204020204" pitchFamily="34" charset="-122"/>
            </a:endParaRPr>
          </a:p>
          <a:p>
            <a:pPr>
              <a:buFont typeface="Arial" panose="020B0604020202020204" pitchFamily="34" charset="0"/>
              <a:buChar char="•"/>
            </a:pPr>
            <a:r>
              <a:rPr lang="zh-CN" altLang="en-US" sz="1200" dirty="0">
                <a:latin typeface="Lubalin Demi for IBM" panose="02060703020205020404" pitchFamily="18" charset="0"/>
                <a:ea typeface="微软雅黑" panose="020B0503020204020204" pitchFamily="34" charset="-122"/>
              </a:rPr>
              <a:t>客户、收据和参考号都有唯一的</a:t>
            </a:r>
            <a:r>
              <a:rPr lang="en-US" altLang="zh-CN" sz="1200" dirty="0">
                <a:latin typeface="Lubalin Demi for IBM" panose="02060703020205020404" pitchFamily="18" charset="0"/>
                <a:ea typeface="微软雅黑" panose="020B0503020204020204" pitchFamily="34" charset="-122"/>
              </a:rPr>
              <a:t>ID</a:t>
            </a:r>
          </a:p>
          <a:p>
            <a:pPr>
              <a:buFont typeface="Arial" panose="020B0604020202020204" pitchFamily="34" charset="0"/>
              <a:buChar char="•"/>
            </a:pPr>
            <a:r>
              <a:rPr lang="zh-CN" altLang="en-US" sz="1200" dirty="0">
                <a:latin typeface="Lubalin Demi for IBM" panose="02060703020205020404" pitchFamily="18" charset="0"/>
                <a:ea typeface="微软雅黑" panose="020B0503020204020204" pitchFamily="34" charset="-122"/>
              </a:rPr>
              <a:t>隐私交易</a:t>
            </a:r>
            <a:endParaRPr lang="en-US" altLang="zh-CN" sz="1200" dirty="0">
              <a:latin typeface="Lubalin Demi for IBM" panose="02060703020205020404" pitchFamily="18" charset="0"/>
              <a:ea typeface="微软雅黑" panose="020B0503020204020204" pitchFamily="34" charset="-122"/>
            </a:endParaRPr>
          </a:p>
          <a:p>
            <a:pPr>
              <a:buFont typeface="Arial" panose="020B0604020202020204" pitchFamily="34" charset="0"/>
              <a:buChar char="•"/>
            </a:pPr>
            <a:r>
              <a:rPr lang="en-US" altLang="zh-CN" sz="1200" dirty="0">
                <a:latin typeface="Lubalin Demi for IBM" panose="02060703020205020404" pitchFamily="18" charset="0"/>
                <a:ea typeface="微软雅黑" panose="020B0503020204020204" pitchFamily="34" charset="-122"/>
              </a:rPr>
              <a:t>ID</a:t>
            </a:r>
            <a:r>
              <a:rPr lang="zh-CN" altLang="en-US" sz="1200" dirty="0">
                <a:latin typeface="Lubalin Demi for IBM" panose="02060703020205020404" pitchFamily="18" charset="0"/>
                <a:ea typeface="微软雅黑" panose="020B0503020204020204" pitchFamily="34" charset="-122"/>
              </a:rPr>
              <a:t>和交易不能直接联系</a:t>
            </a:r>
            <a:endParaRPr lang="en-US" altLang="zh-CN" sz="1200" dirty="0">
              <a:latin typeface="Lubalin Demi for IBM" panose="02060703020205020404" pitchFamily="18" charset="0"/>
              <a:ea typeface="微软雅黑" panose="020B0503020204020204" pitchFamily="34" charset="-122"/>
            </a:endParaRPr>
          </a:p>
          <a:p>
            <a:pPr>
              <a:buFont typeface="Arial" panose="020B0604020202020204" pitchFamily="34" charset="0"/>
              <a:buChar char="•"/>
            </a:pPr>
            <a:r>
              <a:rPr lang="zh-CN" altLang="en-US" sz="1200" dirty="0">
                <a:latin typeface="Lubalin Demi for IBM" panose="02060703020205020404" pitchFamily="18" charset="0"/>
                <a:ea typeface="微软雅黑" panose="020B0503020204020204" pitchFamily="34" charset="-122"/>
              </a:rPr>
              <a:t>交易认证</a:t>
            </a:r>
            <a:endParaRPr lang="en-US" altLang="zh-CN" sz="1200" dirty="0">
              <a:latin typeface="Lubalin Demi for IBM" panose="02060703020205020404" pitchFamily="18" charset="0"/>
              <a:ea typeface="微软雅黑" panose="020B0503020204020204" pitchFamily="34" charset="-122"/>
            </a:endParaRPr>
          </a:p>
        </p:txBody>
      </p:sp>
    </p:spTree>
    <p:extLst>
      <p:ext uri="{BB962C8B-B14F-4D97-AF65-F5344CB8AC3E}">
        <p14:creationId xmlns:p14="http://schemas.microsoft.com/office/powerpoint/2010/main" val="323100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4407" t="13611" r="5747" b="4581"/>
          <a:stretch/>
        </p:blipFill>
        <p:spPr>
          <a:xfrm>
            <a:off x="537328" y="933450"/>
            <a:ext cx="10953946" cy="5610405"/>
          </a:xfrm>
          <a:prstGeom prst="rect">
            <a:avLst/>
          </a:prstGeom>
          <a:effectLst>
            <a:outerShdw blurRad="533400" dist="203200" dir="5400000" algn="t" rotWithShape="0">
              <a:prstClr val="black">
                <a:alpha val="40000"/>
              </a:prstClr>
            </a:outerShdw>
          </a:effectLst>
        </p:spPr>
      </p:pic>
      <p:sp>
        <p:nvSpPr>
          <p:cNvPr id="6" name="矩形 5"/>
          <p:cNvSpPr/>
          <p:nvPr/>
        </p:nvSpPr>
        <p:spPr>
          <a:xfrm>
            <a:off x="0" y="0"/>
            <a:ext cx="12192000" cy="620713"/>
          </a:xfrm>
          <a:prstGeom prst="rect">
            <a:avLst/>
          </a:prstGeom>
          <a:solidFill>
            <a:srgbClr val="00A7E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err="1">
                <a:latin typeface="Lubalin Demi for IBM" panose="02060703020205020404" pitchFamily="18" charset="0"/>
                <a:ea typeface="微软雅黑" panose="020B0503020204020204" pitchFamily="34" charset="-122"/>
              </a:rPr>
              <a:t>Hyperledger</a:t>
            </a:r>
            <a:r>
              <a:rPr lang="zh-CN" altLang="en-US" sz="2400" dirty="0">
                <a:latin typeface="Lubalin Demi for IBM" panose="02060703020205020404" pitchFamily="18" charset="0"/>
                <a:ea typeface="微软雅黑" panose="020B0503020204020204" pitchFamily="34" charset="-122"/>
              </a:rPr>
              <a:t>参考架构概览（模块与服务）</a:t>
            </a:r>
          </a:p>
        </p:txBody>
      </p:sp>
      <p:sp>
        <p:nvSpPr>
          <p:cNvPr id="7" name="矩形 6"/>
          <p:cNvSpPr/>
          <p:nvPr/>
        </p:nvSpPr>
        <p:spPr>
          <a:xfrm>
            <a:off x="537328" y="935436"/>
            <a:ext cx="10953945" cy="560841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8" name="内容占位符 3"/>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29992" y="3189318"/>
            <a:ext cx="5168615" cy="3094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ight Arrow 22"/>
          <p:cNvSpPr/>
          <p:nvPr/>
        </p:nvSpPr>
        <p:spPr bwMode="auto">
          <a:xfrm rot="1392377">
            <a:off x="2388108" y="3359840"/>
            <a:ext cx="1546440" cy="292148"/>
          </a:xfrm>
          <a:prstGeom prst="rightArrow">
            <a:avLst>
              <a:gd name="adj1" fmla="val 50000"/>
              <a:gd name="adj2" fmla="val 209007"/>
            </a:avLst>
          </a:prstGeom>
          <a:solidFill>
            <a:srgbClr val="FED400"/>
          </a:solidFill>
          <a:ln w="12700">
            <a:noFill/>
          </a:ln>
          <a:effectLst/>
          <a:extLst/>
        </p:spPr>
        <p:txBody>
          <a:bodyPr lIns="91440" tIns="45720" rIns="91440" bIns="45720"/>
          <a:lstStyle/>
          <a:p>
            <a:pPr algn="ctr" defTabSz="914377">
              <a:lnSpc>
                <a:spcPct val="90000"/>
              </a:lnSpc>
              <a:defRPr/>
            </a:pPr>
            <a:endParaRPr lang="en-US" altLang="zh-CN" sz="2000" kern="0" dirty="0">
              <a:solidFill>
                <a:schemeClr val="bg1"/>
              </a:solidFill>
              <a:latin typeface="Calibri" panose="020F0502020204030204" pitchFamily="34" charset="0"/>
              <a:cs typeface="ＭＳ Ｐゴシック" charset="0"/>
            </a:endParaRPr>
          </a:p>
        </p:txBody>
      </p:sp>
      <p:sp>
        <p:nvSpPr>
          <p:cNvPr id="12" name="TextBox 17"/>
          <p:cNvSpPr txBox="1">
            <a:spLocks noChangeArrowheads="1"/>
          </p:cNvSpPr>
          <p:nvPr/>
        </p:nvSpPr>
        <p:spPr bwMode="auto">
          <a:xfrm>
            <a:off x="1004359" y="1740958"/>
            <a:ext cx="2135716" cy="3016210"/>
          </a:xfrm>
          <a:prstGeom prst="rect">
            <a:avLst/>
          </a:prstGeom>
          <a:solidFill>
            <a:schemeClr val="bg1"/>
          </a:solidFill>
          <a:ln>
            <a:noFill/>
          </a:ln>
          <a:effectLst>
            <a:outerShdw blurRad="292100" dist="571500" dir="5400000" sx="86000" sy="86000" algn="t" rotWithShape="0">
              <a:srgbClr val="00ACDC">
                <a:alpha val="24000"/>
              </a:srgbClr>
            </a:outerShdw>
          </a:effectLst>
          <a:extLst/>
        </p:spPr>
        <p:txBody>
          <a:bodyPr>
            <a:spAutoFit/>
          </a:bodyPr>
          <a:lstStyle>
            <a:lvl1pPr>
              <a:defRPr sz="2000">
                <a:solidFill>
                  <a:srgbClr val="191919"/>
                </a:solidFill>
                <a:latin typeface="HelvNeue Light for IBM"/>
              </a:defRPr>
            </a:lvl1pPr>
            <a:lvl2pPr marL="742950" indent="-285750">
              <a:defRPr sz="2000">
                <a:solidFill>
                  <a:srgbClr val="191919"/>
                </a:solidFill>
                <a:latin typeface="HelvNeue Light for IBM"/>
              </a:defRPr>
            </a:lvl2pPr>
            <a:lvl3pPr marL="1143000" indent="-228600">
              <a:defRPr sz="2000">
                <a:solidFill>
                  <a:srgbClr val="191919"/>
                </a:solidFill>
                <a:latin typeface="HelvNeue Light for IBM"/>
              </a:defRPr>
            </a:lvl3pPr>
            <a:lvl4pPr marL="1600200" indent="-228600">
              <a:defRPr sz="2000">
                <a:solidFill>
                  <a:srgbClr val="191919"/>
                </a:solidFill>
                <a:latin typeface="HelvNeue Light for IBM"/>
              </a:defRPr>
            </a:lvl4pPr>
            <a:lvl5pPr marL="2057400" indent="-228600">
              <a:defRPr sz="2000">
                <a:solidFill>
                  <a:srgbClr val="191919"/>
                </a:solidFill>
                <a:latin typeface="HelvNeue Light for IBM"/>
              </a:defRPr>
            </a:lvl5pPr>
            <a:lvl6pPr marL="2514600" indent="-228600" eaLnBrk="0" fontAlgn="base" hangingPunct="0">
              <a:spcBef>
                <a:spcPct val="0"/>
              </a:spcBef>
              <a:spcAft>
                <a:spcPct val="0"/>
              </a:spcAft>
              <a:defRPr sz="2000">
                <a:solidFill>
                  <a:srgbClr val="191919"/>
                </a:solidFill>
                <a:latin typeface="HelvNeue Light for IBM"/>
              </a:defRPr>
            </a:lvl6pPr>
            <a:lvl7pPr marL="2971800" indent="-228600" eaLnBrk="0" fontAlgn="base" hangingPunct="0">
              <a:spcBef>
                <a:spcPct val="0"/>
              </a:spcBef>
              <a:spcAft>
                <a:spcPct val="0"/>
              </a:spcAft>
              <a:defRPr sz="2000">
                <a:solidFill>
                  <a:srgbClr val="191919"/>
                </a:solidFill>
                <a:latin typeface="HelvNeue Light for IBM"/>
              </a:defRPr>
            </a:lvl7pPr>
            <a:lvl8pPr marL="3429000" indent="-228600" eaLnBrk="0" fontAlgn="base" hangingPunct="0">
              <a:spcBef>
                <a:spcPct val="0"/>
              </a:spcBef>
              <a:spcAft>
                <a:spcPct val="0"/>
              </a:spcAft>
              <a:defRPr sz="2000">
                <a:solidFill>
                  <a:srgbClr val="191919"/>
                </a:solidFill>
                <a:latin typeface="HelvNeue Light for IBM"/>
              </a:defRPr>
            </a:lvl8pPr>
            <a:lvl9pPr marL="3886200" indent="-228600" eaLnBrk="0" fontAlgn="base" hangingPunct="0">
              <a:spcBef>
                <a:spcPct val="0"/>
              </a:spcBef>
              <a:spcAft>
                <a:spcPct val="0"/>
              </a:spcAft>
              <a:defRPr sz="2000">
                <a:solidFill>
                  <a:srgbClr val="191919"/>
                </a:solidFill>
                <a:latin typeface="HelvNeue Light for IBM"/>
              </a:defRPr>
            </a:lvl9pPr>
          </a:lstStyle>
          <a:p>
            <a:pPr eaLnBrk="1" hangingPunct="1"/>
            <a:r>
              <a:rPr lang="zh-CN" altLang="en-US" sz="1400" dirty="0">
                <a:solidFill>
                  <a:srgbClr val="00B2EF"/>
                </a:solidFill>
                <a:latin typeface="Lubalin Demi for IBM" panose="02060703020205020404" pitchFamily="18" charset="0"/>
                <a:ea typeface="宋体" panose="02010600030101010101" pitchFamily="2" charset="-122"/>
              </a:rPr>
              <a:t>成员管理（</a:t>
            </a:r>
            <a:r>
              <a:rPr lang="en-US" altLang="zh-CN" sz="1400" dirty="0">
                <a:solidFill>
                  <a:srgbClr val="00B2EF"/>
                </a:solidFill>
                <a:latin typeface="Lubalin Demi for IBM" panose="02060703020205020404" pitchFamily="18" charset="0"/>
                <a:ea typeface="宋体" panose="02010600030101010101" pitchFamily="2" charset="-122"/>
              </a:rPr>
              <a:t>Membership</a:t>
            </a:r>
            <a:r>
              <a:rPr lang="zh-CN" altLang="en-US" sz="1400" dirty="0">
                <a:solidFill>
                  <a:srgbClr val="00B2EF"/>
                </a:solidFill>
                <a:latin typeface="Lubalin Demi for IBM" panose="02060703020205020404" pitchFamily="18" charset="0"/>
                <a:ea typeface="宋体" panose="02010600030101010101" pitchFamily="2" charset="-122"/>
              </a:rPr>
              <a:t>）</a:t>
            </a:r>
            <a:endParaRPr lang="en-US" altLang="zh-CN" sz="1400" dirty="0">
              <a:solidFill>
                <a:srgbClr val="00B2EF"/>
              </a:solidFill>
              <a:latin typeface="Lubalin Demi for IBM" panose="02060703020205020404" pitchFamily="18" charset="0"/>
              <a:ea typeface="宋体" panose="02010600030101010101" pitchFamily="2" charset="-122"/>
            </a:endParaRPr>
          </a:p>
          <a:p>
            <a:pPr eaLnBrk="1" hangingPunct="1">
              <a:spcBef>
                <a:spcPct val="50000"/>
              </a:spcBef>
              <a:buClr>
                <a:schemeClr val="tx1"/>
              </a:buClr>
              <a:buFont typeface="Wingdings" panose="05000000000000000000" pitchFamily="2" charset="2"/>
              <a:buChar char="§"/>
            </a:pPr>
            <a:r>
              <a:rPr lang="zh-CN" altLang="en-US" sz="1200" dirty="0">
                <a:latin typeface="Lubalin Demi for IBM" panose="02060703020205020404" pitchFamily="18" charset="0"/>
                <a:ea typeface="微软雅黑" panose="020B0503020204020204" pitchFamily="34" charset="-122"/>
              </a:rPr>
              <a:t>成员管理提供会员注册、身份保护、内容保密、交易审计功能</a:t>
            </a:r>
            <a:endParaRPr lang="en-US" altLang="zh-CN" sz="1200" dirty="0">
              <a:latin typeface="Lubalin Demi for IBM" panose="02060703020205020404" pitchFamily="18" charset="0"/>
              <a:ea typeface="微软雅黑" panose="020B0503020204020204" pitchFamily="34" charset="-122"/>
            </a:endParaRPr>
          </a:p>
          <a:p>
            <a:pPr eaLnBrk="1" hangingPunct="1">
              <a:spcBef>
                <a:spcPct val="50000"/>
              </a:spcBef>
              <a:buClr>
                <a:schemeClr val="tx1"/>
              </a:buClr>
              <a:buFont typeface="Wingdings" panose="05000000000000000000" pitchFamily="2" charset="2"/>
              <a:buChar char="§"/>
            </a:pPr>
            <a:r>
              <a:rPr lang="en-US" altLang="zh-CN" sz="1200" dirty="0">
                <a:latin typeface="Lubalin Demi for IBM" panose="02060703020205020404" pitchFamily="18" charset="0"/>
                <a:ea typeface="微软雅黑" panose="020B0503020204020204" pitchFamily="34" charset="-122"/>
              </a:rPr>
              <a:t>OBC</a:t>
            </a:r>
            <a:r>
              <a:rPr lang="zh-CN" altLang="en-US" sz="1200" dirty="0">
                <a:latin typeface="Lubalin Demi for IBM" panose="02060703020205020404" pitchFamily="18" charset="0"/>
                <a:ea typeface="微软雅黑" panose="020B0503020204020204" pitchFamily="34" charset="-122"/>
              </a:rPr>
              <a:t>所有成员必须经过许可才可以发起交易，这一点不同于公有链（所有参与方不需要登录，可直接提交）</a:t>
            </a:r>
            <a:endParaRPr lang="en-US" altLang="zh-CN" sz="1200" dirty="0">
              <a:latin typeface="Lubalin Demi for IBM" panose="02060703020205020404" pitchFamily="18" charset="0"/>
              <a:ea typeface="微软雅黑" panose="020B0503020204020204" pitchFamily="34" charset="-122"/>
            </a:endParaRPr>
          </a:p>
          <a:p>
            <a:pPr eaLnBrk="1" hangingPunct="1">
              <a:spcBef>
                <a:spcPct val="50000"/>
              </a:spcBef>
              <a:buClr>
                <a:schemeClr val="tx1"/>
              </a:buClr>
              <a:buFont typeface="Wingdings" panose="05000000000000000000" pitchFamily="2" charset="2"/>
              <a:buChar char="§"/>
            </a:pPr>
            <a:r>
              <a:rPr lang="en-US" altLang="zh-CN" sz="1200" dirty="0">
                <a:latin typeface="Lubalin Demi for IBM" panose="02060703020205020404" pitchFamily="18" charset="0"/>
                <a:ea typeface="微软雅黑" panose="020B0503020204020204" pitchFamily="34" charset="-122"/>
              </a:rPr>
              <a:t>OBC</a:t>
            </a:r>
            <a:r>
              <a:rPr lang="zh-CN" altLang="en-US" sz="1200" dirty="0">
                <a:latin typeface="Lubalin Demi for IBM" panose="02060703020205020404" pitchFamily="18" charset="0"/>
                <a:ea typeface="微软雅黑" panose="020B0503020204020204" pitchFamily="34" charset="-122"/>
              </a:rPr>
              <a:t>成员发起交易时，若启用</a:t>
            </a:r>
            <a:r>
              <a:rPr lang="en-US" altLang="zh-CN" sz="1200" dirty="0">
                <a:latin typeface="Lubalin Demi for IBM" panose="02060703020205020404" pitchFamily="18" charset="0"/>
                <a:ea typeface="微软雅黑" panose="020B0503020204020204" pitchFamily="34" charset="-122"/>
              </a:rPr>
              <a:t>Transaction Certificate Authority (TCA)</a:t>
            </a:r>
            <a:r>
              <a:rPr lang="zh-CN" altLang="en-US" sz="1200" dirty="0">
                <a:latin typeface="Lubalin Demi for IBM" panose="02060703020205020404" pitchFamily="18" charset="0"/>
                <a:ea typeface="微软雅黑" panose="020B0503020204020204" pitchFamily="34" charset="-122"/>
              </a:rPr>
              <a:t>功能，则交易证书会保护成员</a:t>
            </a:r>
            <a:r>
              <a:rPr lang="en-US" altLang="zh-CN" sz="1200" dirty="0">
                <a:latin typeface="Lubalin Demi for IBM" panose="02060703020205020404" pitchFamily="18" charset="0"/>
                <a:ea typeface="微软雅黑" panose="020B0503020204020204" pitchFamily="34" charset="-122"/>
              </a:rPr>
              <a:t>ID</a:t>
            </a:r>
            <a:r>
              <a:rPr lang="zh-CN" altLang="en-US" sz="1200" dirty="0">
                <a:latin typeface="Lubalin Demi for IBM" panose="02060703020205020404" pitchFamily="18" charset="0"/>
                <a:ea typeface="微软雅黑" panose="020B0503020204020204" pitchFamily="34" charset="-122"/>
              </a:rPr>
              <a:t>不被无关方看到</a:t>
            </a:r>
          </a:p>
        </p:txBody>
      </p:sp>
      <p:sp>
        <p:nvSpPr>
          <p:cNvPr id="23" name="Right Arrow 22"/>
          <p:cNvSpPr/>
          <p:nvPr/>
        </p:nvSpPr>
        <p:spPr bwMode="auto">
          <a:xfrm rot="6310698">
            <a:off x="6232510" y="2801081"/>
            <a:ext cx="1546440" cy="292148"/>
          </a:xfrm>
          <a:prstGeom prst="rightArrow">
            <a:avLst>
              <a:gd name="adj1" fmla="val 50000"/>
              <a:gd name="adj2" fmla="val 209007"/>
            </a:avLst>
          </a:prstGeom>
          <a:solidFill>
            <a:srgbClr val="FED400"/>
          </a:solidFill>
          <a:ln w="12700">
            <a:noFill/>
          </a:ln>
          <a:effectLst/>
          <a:extLst/>
        </p:spPr>
        <p:txBody>
          <a:bodyPr lIns="91440" tIns="45720" rIns="91440" bIns="45720"/>
          <a:lstStyle/>
          <a:p>
            <a:pPr algn="ctr" defTabSz="914377">
              <a:lnSpc>
                <a:spcPct val="90000"/>
              </a:lnSpc>
              <a:defRPr/>
            </a:pPr>
            <a:endParaRPr lang="en-US" altLang="zh-CN" sz="2000" kern="0" dirty="0">
              <a:solidFill>
                <a:schemeClr val="bg1"/>
              </a:solidFill>
              <a:latin typeface="Calibri" panose="020F0502020204030204" pitchFamily="34" charset="0"/>
              <a:cs typeface="ＭＳ Ｐゴシック" charset="0"/>
            </a:endParaRPr>
          </a:p>
        </p:txBody>
      </p:sp>
      <p:sp>
        <p:nvSpPr>
          <p:cNvPr id="21" name="内容占位符 4"/>
          <p:cNvSpPr txBox="1">
            <a:spLocks/>
          </p:cNvSpPr>
          <p:nvPr/>
        </p:nvSpPr>
        <p:spPr bwMode="auto">
          <a:xfrm>
            <a:off x="4059558" y="1162051"/>
            <a:ext cx="3909482" cy="1785104"/>
          </a:xfrm>
          <a:prstGeom prst="rect">
            <a:avLst/>
          </a:prstGeom>
          <a:solidFill>
            <a:schemeClr val="bg1"/>
          </a:solidFill>
          <a:ln>
            <a:noFill/>
          </a:ln>
          <a:effectLst>
            <a:outerShdw blurRad="292100" dist="393700" dir="5400000" sx="86000" sy="86000" algn="t" rotWithShape="0">
              <a:srgbClr val="00ACDC">
                <a:alpha val="24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eaLnBrk="1" hangingPunct="1">
              <a:defRPr sz="1400">
                <a:solidFill>
                  <a:srgbClr val="00B2EF"/>
                </a:solidFill>
                <a:latin typeface="Lubalin Demi for IBM" panose="02060703020205020404" pitchFamily="18" charset="0"/>
                <a:ea typeface="宋体" panose="02010600030101010101" pitchFamily="2" charset="-122"/>
              </a:defRPr>
            </a:lvl1pPr>
            <a:lvl2pPr marL="742950" indent="-285750">
              <a:defRPr sz="2000">
                <a:solidFill>
                  <a:srgbClr val="191919"/>
                </a:solidFill>
                <a:latin typeface="HelvNeue Light for IBM"/>
              </a:defRPr>
            </a:lvl2pPr>
            <a:lvl3pPr marL="1143000" indent="-228600">
              <a:defRPr sz="2000">
                <a:solidFill>
                  <a:srgbClr val="191919"/>
                </a:solidFill>
                <a:latin typeface="HelvNeue Light for IBM"/>
              </a:defRPr>
            </a:lvl3pPr>
            <a:lvl4pPr marL="1600200" indent="-228600">
              <a:defRPr sz="2000">
                <a:solidFill>
                  <a:srgbClr val="191919"/>
                </a:solidFill>
                <a:latin typeface="HelvNeue Light for IBM"/>
              </a:defRPr>
            </a:lvl4pPr>
            <a:lvl5pPr marL="2057400" indent="-228600">
              <a:defRPr sz="2000">
                <a:solidFill>
                  <a:srgbClr val="191919"/>
                </a:solidFill>
                <a:latin typeface="HelvNeue Light for IBM"/>
              </a:defRPr>
            </a:lvl5pPr>
            <a:lvl6pPr marL="2514600" indent="-228600" eaLnBrk="0" fontAlgn="base" hangingPunct="0">
              <a:spcBef>
                <a:spcPct val="0"/>
              </a:spcBef>
              <a:spcAft>
                <a:spcPct val="0"/>
              </a:spcAft>
              <a:defRPr sz="2000">
                <a:solidFill>
                  <a:srgbClr val="191919"/>
                </a:solidFill>
                <a:latin typeface="HelvNeue Light for IBM"/>
              </a:defRPr>
            </a:lvl6pPr>
            <a:lvl7pPr marL="2971800" indent="-228600" eaLnBrk="0" fontAlgn="base" hangingPunct="0">
              <a:spcBef>
                <a:spcPct val="0"/>
              </a:spcBef>
              <a:spcAft>
                <a:spcPct val="0"/>
              </a:spcAft>
              <a:defRPr sz="2000">
                <a:solidFill>
                  <a:srgbClr val="191919"/>
                </a:solidFill>
                <a:latin typeface="HelvNeue Light for IBM"/>
              </a:defRPr>
            </a:lvl7pPr>
            <a:lvl8pPr marL="3429000" indent="-228600" eaLnBrk="0" fontAlgn="base" hangingPunct="0">
              <a:spcBef>
                <a:spcPct val="0"/>
              </a:spcBef>
              <a:spcAft>
                <a:spcPct val="0"/>
              </a:spcAft>
              <a:defRPr sz="2000">
                <a:solidFill>
                  <a:srgbClr val="191919"/>
                </a:solidFill>
                <a:latin typeface="HelvNeue Light for IBM"/>
              </a:defRPr>
            </a:lvl8pPr>
            <a:lvl9pPr marL="3886200" indent="-228600" eaLnBrk="0" fontAlgn="base" hangingPunct="0">
              <a:spcBef>
                <a:spcPct val="0"/>
              </a:spcBef>
              <a:spcAft>
                <a:spcPct val="0"/>
              </a:spcAft>
              <a:defRPr sz="2000">
                <a:solidFill>
                  <a:srgbClr val="191919"/>
                </a:solidFill>
                <a:latin typeface="HelvNeue Light for IBM"/>
              </a:defRPr>
            </a:lvl9pPr>
          </a:lstStyle>
          <a:p>
            <a:r>
              <a:rPr lang="zh-CN" altLang="en-US" dirty="0"/>
              <a:t>区块服务（</a:t>
            </a:r>
            <a:r>
              <a:rPr lang="en-US" altLang="zh-CN" dirty="0"/>
              <a:t>Blockchain &amp; Transactions</a:t>
            </a:r>
            <a:r>
              <a:rPr lang="zh-CN" altLang="en-US" dirty="0"/>
              <a:t>）</a:t>
            </a:r>
            <a:endParaRPr lang="en-US" altLang="zh-CN" dirty="0"/>
          </a:p>
          <a:p>
            <a:pPr marL="285750" indent="-285750">
              <a:spcBef>
                <a:spcPct val="50000"/>
              </a:spcBef>
              <a:buClr>
                <a:schemeClr val="tx1"/>
              </a:buClr>
              <a:buFont typeface="Wingdings" panose="05000000000000000000" pitchFamily="2" charset="2"/>
              <a:buChar char="§"/>
            </a:pPr>
            <a:r>
              <a:rPr lang="zh-CN" altLang="en-US" sz="1200" dirty="0">
                <a:solidFill>
                  <a:srgbClr val="191919"/>
                </a:solidFill>
                <a:ea typeface="微软雅黑" panose="020B0503020204020204" pitchFamily="34" charset="-122"/>
              </a:rPr>
              <a:t>区块服务用于维护全网一致的分布式账簿</a:t>
            </a:r>
            <a:endParaRPr lang="en-US" altLang="zh-CN" sz="1200" dirty="0">
              <a:solidFill>
                <a:srgbClr val="191919"/>
              </a:solidFill>
              <a:ea typeface="微软雅黑" panose="020B0503020204020204" pitchFamily="34" charset="-122"/>
            </a:endParaRPr>
          </a:p>
          <a:p>
            <a:pPr marL="285750" indent="-285750">
              <a:spcBef>
                <a:spcPct val="50000"/>
              </a:spcBef>
              <a:buClr>
                <a:schemeClr val="tx1"/>
              </a:buClr>
              <a:buFont typeface="Wingdings" panose="05000000000000000000" pitchFamily="2" charset="2"/>
              <a:buChar char="§"/>
            </a:pPr>
            <a:r>
              <a:rPr lang="zh-CN" altLang="en-US" sz="1200" dirty="0">
                <a:solidFill>
                  <a:srgbClr val="191919"/>
                </a:solidFill>
                <a:ea typeface="微软雅黑" panose="020B0503020204020204" pitchFamily="34" charset="-122"/>
              </a:rPr>
              <a:t>基于</a:t>
            </a:r>
            <a:r>
              <a:rPr lang="en-US" altLang="zh-CN" sz="1200" dirty="0">
                <a:solidFill>
                  <a:srgbClr val="191919"/>
                </a:solidFill>
                <a:ea typeface="微软雅黑" panose="020B0503020204020204" pitchFamily="34" charset="-122"/>
              </a:rPr>
              <a:t>P2P</a:t>
            </a:r>
            <a:r>
              <a:rPr lang="zh-CN" altLang="en-US" sz="1200" dirty="0">
                <a:solidFill>
                  <a:srgbClr val="191919"/>
                </a:solidFill>
                <a:ea typeface="微软雅黑" panose="020B0503020204020204" pitchFamily="34" charset="-122"/>
              </a:rPr>
              <a:t>的通信网络（</a:t>
            </a:r>
            <a:r>
              <a:rPr lang="en-US" altLang="zh-CN" sz="1200" dirty="0" err="1">
                <a:solidFill>
                  <a:srgbClr val="191919"/>
                </a:solidFill>
                <a:ea typeface="微软雅黑" panose="020B0503020204020204" pitchFamily="34" charset="-122"/>
              </a:rPr>
              <a:t>gRPC</a:t>
            </a:r>
            <a:r>
              <a:rPr lang="zh-CN" altLang="en-US" sz="1200" dirty="0">
                <a:solidFill>
                  <a:srgbClr val="191919"/>
                </a:solidFill>
                <a:ea typeface="微软雅黑" panose="020B0503020204020204" pitchFamily="34" charset="-122"/>
              </a:rPr>
              <a:t>），通过</a:t>
            </a:r>
            <a:r>
              <a:rPr lang="en-US" altLang="zh-CN" sz="1200" dirty="0">
                <a:solidFill>
                  <a:srgbClr val="191919"/>
                </a:solidFill>
                <a:ea typeface="微软雅黑" panose="020B0503020204020204" pitchFamily="34" charset="-122"/>
              </a:rPr>
              <a:t>HTTP</a:t>
            </a:r>
            <a:r>
              <a:rPr lang="zh-CN" altLang="en-US" sz="1200" dirty="0">
                <a:solidFill>
                  <a:srgbClr val="191919"/>
                </a:solidFill>
                <a:ea typeface="微软雅黑" panose="020B0503020204020204" pitchFamily="34" charset="-122"/>
              </a:rPr>
              <a:t>的报文实现节点之间的消息传输</a:t>
            </a:r>
            <a:endParaRPr lang="en-US" altLang="zh-CN" sz="1200" dirty="0">
              <a:solidFill>
                <a:srgbClr val="191919"/>
              </a:solidFill>
              <a:ea typeface="微软雅黑" panose="020B0503020204020204" pitchFamily="34" charset="-122"/>
            </a:endParaRPr>
          </a:p>
          <a:p>
            <a:pPr marL="285750" indent="-285750">
              <a:spcBef>
                <a:spcPct val="50000"/>
              </a:spcBef>
              <a:buClr>
                <a:schemeClr val="tx1"/>
              </a:buClr>
              <a:buFont typeface="Wingdings" panose="05000000000000000000" pitchFamily="2" charset="2"/>
              <a:buChar char="§"/>
            </a:pPr>
            <a:r>
              <a:rPr lang="zh-CN" altLang="en-US" sz="1200" dirty="0">
                <a:solidFill>
                  <a:srgbClr val="191919"/>
                </a:solidFill>
                <a:ea typeface="微软雅黑" panose="020B0503020204020204" pitchFamily="34" charset="-122"/>
              </a:rPr>
              <a:t>高度优化设计，使状态同步高效可靠</a:t>
            </a:r>
            <a:endParaRPr lang="en-US" altLang="zh-CN" sz="1200" dirty="0">
              <a:solidFill>
                <a:srgbClr val="191919"/>
              </a:solidFill>
              <a:ea typeface="微软雅黑" panose="020B0503020204020204" pitchFamily="34" charset="-122"/>
            </a:endParaRPr>
          </a:p>
          <a:p>
            <a:pPr marL="285750" indent="-285750">
              <a:spcBef>
                <a:spcPct val="50000"/>
              </a:spcBef>
              <a:buClr>
                <a:schemeClr val="tx1"/>
              </a:buClr>
              <a:buFont typeface="Wingdings" panose="05000000000000000000" pitchFamily="2" charset="2"/>
              <a:buChar char="§"/>
            </a:pPr>
            <a:r>
              <a:rPr lang="zh-CN" altLang="en-US" sz="1200" dirty="0">
                <a:solidFill>
                  <a:srgbClr val="191919"/>
                </a:solidFill>
                <a:ea typeface="微软雅黑" panose="020B0503020204020204" pitchFamily="34" charset="-122"/>
              </a:rPr>
              <a:t>共识算法（</a:t>
            </a:r>
            <a:r>
              <a:rPr lang="en-US" altLang="zh-CN" sz="1200" dirty="0">
                <a:solidFill>
                  <a:srgbClr val="191919"/>
                </a:solidFill>
                <a:ea typeface="微软雅黑" panose="020B0503020204020204" pitchFamily="34" charset="-122"/>
              </a:rPr>
              <a:t>PBFT, Raft, </a:t>
            </a:r>
            <a:r>
              <a:rPr lang="en-US" altLang="zh-CN" sz="1200" dirty="0" err="1">
                <a:solidFill>
                  <a:srgbClr val="191919"/>
                </a:solidFill>
                <a:ea typeface="微软雅黑" panose="020B0503020204020204" pitchFamily="34" charset="-122"/>
              </a:rPr>
              <a:t>PoW</a:t>
            </a:r>
            <a:r>
              <a:rPr lang="en-US" altLang="zh-CN" sz="1200" dirty="0">
                <a:solidFill>
                  <a:srgbClr val="191919"/>
                </a:solidFill>
                <a:ea typeface="微软雅黑" panose="020B0503020204020204" pitchFamily="34" charset="-122"/>
              </a:rPr>
              <a:t>, </a:t>
            </a:r>
            <a:r>
              <a:rPr lang="en-US" altLang="zh-CN" sz="1200" dirty="0" err="1">
                <a:solidFill>
                  <a:srgbClr val="191919"/>
                </a:solidFill>
                <a:ea typeface="微软雅黑" panose="020B0503020204020204" pitchFamily="34" charset="-122"/>
              </a:rPr>
              <a:t>PoS</a:t>
            </a:r>
            <a:r>
              <a:rPr lang="zh-CN" altLang="en-US" sz="1200" dirty="0">
                <a:solidFill>
                  <a:srgbClr val="191919"/>
                </a:solidFill>
                <a:ea typeface="微软雅黑" panose="020B0503020204020204" pitchFamily="34" charset="-122"/>
              </a:rPr>
              <a:t>）模块化，可插式</a:t>
            </a:r>
            <a:endParaRPr lang="en-US" altLang="zh-CN" sz="1200" dirty="0">
              <a:solidFill>
                <a:srgbClr val="191919"/>
              </a:solidFill>
              <a:ea typeface="微软雅黑" panose="020B0503020204020204" pitchFamily="34" charset="-122"/>
            </a:endParaRPr>
          </a:p>
        </p:txBody>
      </p:sp>
      <p:sp>
        <p:nvSpPr>
          <p:cNvPr id="24" name="Right Arrow 22"/>
          <p:cNvSpPr/>
          <p:nvPr/>
        </p:nvSpPr>
        <p:spPr bwMode="auto">
          <a:xfrm rot="8100000">
            <a:off x="7971642" y="3043244"/>
            <a:ext cx="1546440" cy="292148"/>
          </a:xfrm>
          <a:prstGeom prst="rightArrow">
            <a:avLst>
              <a:gd name="adj1" fmla="val 50000"/>
              <a:gd name="adj2" fmla="val 209007"/>
            </a:avLst>
          </a:prstGeom>
          <a:solidFill>
            <a:srgbClr val="FED400"/>
          </a:solidFill>
          <a:ln w="12700">
            <a:noFill/>
          </a:ln>
          <a:effectLst/>
          <a:extLst/>
        </p:spPr>
        <p:txBody>
          <a:bodyPr lIns="91440" tIns="45720" rIns="91440" bIns="45720"/>
          <a:lstStyle/>
          <a:p>
            <a:pPr algn="ctr" defTabSz="914377">
              <a:lnSpc>
                <a:spcPct val="90000"/>
              </a:lnSpc>
              <a:defRPr/>
            </a:pPr>
            <a:endParaRPr lang="en-US" altLang="zh-CN" sz="2000" kern="0" dirty="0">
              <a:solidFill>
                <a:schemeClr val="bg1"/>
              </a:solidFill>
              <a:latin typeface="Calibri" panose="020F0502020204030204" pitchFamily="34" charset="0"/>
              <a:cs typeface="ＭＳ Ｐゴシック" charset="0"/>
            </a:endParaRPr>
          </a:p>
        </p:txBody>
      </p:sp>
      <p:sp>
        <p:nvSpPr>
          <p:cNvPr id="18" name="TextBox 23"/>
          <p:cNvSpPr txBox="1">
            <a:spLocks noChangeArrowheads="1"/>
          </p:cNvSpPr>
          <p:nvPr/>
        </p:nvSpPr>
        <p:spPr bwMode="auto">
          <a:xfrm>
            <a:off x="8988262" y="1274564"/>
            <a:ext cx="2137833" cy="2154436"/>
          </a:xfrm>
          <a:prstGeom prst="rect">
            <a:avLst/>
          </a:prstGeom>
          <a:solidFill>
            <a:schemeClr val="bg1"/>
          </a:solidFill>
          <a:ln>
            <a:noFill/>
          </a:ln>
          <a:effectLst>
            <a:outerShdw blurRad="292100" dist="393700" dir="5400000" sx="86000" sy="86000" algn="t" rotWithShape="0">
              <a:srgbClr val="00ACDC">
                <a:alpha val="24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eaLnBrk="1" hangingPunct="1">
              <a:defRPr sz="1400">
                <a:solidFill>
                  <a:srgbClr val="00B2EF"/>
                </a:solidFill>
                <a:latin typeface="Lubalin Demi for IBM" panose="02060703020205020404" pitchFamily="18" charset="0"/>
                <a:ea typeface="宋体" panose="02010600030101010101" pitchFamily="2" charset="-122"/>
              </a:defRPr>
            </a:lvl1pPr>
            <a:lvl2pPr marL="742950" indent="-285750">
              <a:defRPr sz="2000">
                <a:solidFill>
                  <a:srgbClr val="191919"/>
                </a:solidFill>
                <a:latin typeface="HelvNeue Light for IBM"/>
              </a:defRPr>
            </a:lvl2pPr>
            <a:lvl3pPr marL="1143000" indent="-228600">
              <a:defRPr sz="2000">
                <a:solidFill>
                  <a:srgbClr val="191919"/>
                </a:solidFill>
                <a:latin typeface="HelvNeue Light for IBM"/>
              </a:defRPr>
            </a:lvl3pPr>
            <a:lvl4pPr marL="1600200" indent="-228600">
              <a:defRPr sz="2000">
                <a:solidFill>
                  <a:srgbClr val="191919"/>
                </a:solidFill>
                <a:latin typeface="HelvNeue Light for IBM"/>
              </a:defRPr>
            </a:lvl4pPr>
            <a:lvl5pPr marL="2057400" indent="-228600">
              <a:defRPr sz="2000">
                <a:solidFill>
                  <a:srgbClr val="191919"/>
                </a:solidFill>
                <a:latin typeface="HelvNeue Light for IBM"/>
              </a:defRPr>
            </a:lvl5pPr>
            <a:lvl6pPr marL="2514600" indent="-228600" eaLnBrk="0" fontAlgn="base" hangingPunct="0">
              <a:spcBef>
                <a:spcPct val="0"/>
              </a:spcBef>
              <a:spcAft>
                <a:spcPct val="0"/>
              </a:spcAft>
              <a:defRPr sz="2000">
                <a:solidFill>
                  <a:srgbClr val="191919"/>
                </a:solidFill>
                <a:latin typeface="HelvNeue Light for IBM"/>
              </a:defRPr>
            </a:lvl6pPr>
            <a:lvl7pPr marL="2971800" indent="-228600" eaLnBrk="0" fontAlgn="base" hangingPunct="0">
              <a:spcBef>
                <a:spcPct val="0"/>
              </a:spcBef>
              <a:spcAft>
                <a:spcPct val="0"/>
              </a:spcAft>
              <a:defRPr sz="2000">
                <a:solidFill>
                  <a:srgbClr val="191919"/>
                </a:solidFill>
                <a:latin typeface="HelvNeue Light for IBM"/>
              </a:defRPr>
            </a:lvl7pPr>
            <a:lvl8pPr marL="3429000" indent="-228600" eaLnBrk="0" fontAlgn="base" hangingPunct="0">
              <a:spcBef>
                <a:spcPct val="0"/>
              </a:spcBef>
              <a:spcAft>
                <a:spcPct val="0"/>
              </a:spcAft>
              <a:defRPr sz="2000">
                <a:solidFill>
                  <a:srgbClr val="191919"/>
                </a:solidFill>
                <a:latin typeface="HelvNeue Light for IBM"/>
              </a:defRPr>
            </a:lvl8pPr>
            <a:lvl9pPr marL="3886200" indent="-228600" eaLnBrk="0" fontAlgn="base" hangingPunct="0">
              <a:spcBef>
                <a:spcPct val="0"/>
              </a:spcBef>
              <a:spcAft>
                <a:spcPct val="0"/>
              </a:spcAft>
              <a:defRPr sz="2000">
                <a:solidFill>
                  <a:srgbClr val="191919"/>
                </a:solidFill>
                <a:latin typeface="HelvNeue Light for IBM"/>
              </a:defRPr>
            </a:lvl9pPr>
          </a:lstStyle>
          <a:p>
            <a:r>
              <a:rPr lang="zh-CN" altLang="en-US" dirty="0"/>
              <a:t>页面封装</a:t>
            </a:r>
            <a:endParaRPr lang="en-US" altLang="zh-CN" dirty="0"/>
          </a:p>
          <a:p>
            <a:pPr marL="285750" indent="-285750">
              <a:spcBef>
                <a:spcPct val="50000"/>
              </a:spcBef>
              <a:buClr>
                <a:schemeClr val="tx1"/>
              </a:buClr>
              <a:buFont typeface="Wingdings" panose="05000000000000000000" pitchFamily="2" charset="2"/>
              <a:buChar char="§"/>
            </a:pPr>
            <a:r>
              <a:rPr lang="en-US" altLang="zh-CN" sz="1200" dirty="0">
                <a:solidFill>
                  <a:srgbClr val="191919"/>
                </a:solidFill>
                <a:ea typeface="微软雅黑" panose="020B0503020204020204" pitchFamily="34" charset="-122"/>
              </a:rPr>
              <a:t>OBC</a:t>
            </a:r>
            <a:r>
              <a:rPr lang="zh-CN" altLang="en-US" sz="1200" dirty="0">
                <a:solidFill>
                  <a:srgbClr val="191919"/>
                </a:solidFill>
                <a:ea typeface="微软雅黑" panose="020B0503020204020204" pitchFamily="34" charset="-122"/>
              </a:rPr>
              <a:t>提供</a:t>
            </a:r>
            <a:r>
              <a:rPr lang="en-US" altLang="zh-CN" sz="1200" dirty="0">
                <a:solidFill>
                  <a:srgbClr val="191919"/>
                </a:solidFill>
                <a:ea typeface="微软雅黑" panose="020B0503020204020204" pitchFamily="34" charset="-122"/>
              </a:rPr>
              <a:t>REST API</a:t>
            </a:r>
            <a:r>
              <a:rPr lang="zh-CN" altLang="en-US" sz="1200" dirty="0">
                <a:solidFill>
                  <a:srgbClr val="191919"/>
                </a:solidFill>
                <a:ea typeface="微软雅黑" panose="020B0503020204020204" pitchFamily="34" charset="-122"/>
              </a:rPr>
              <a:t>来访问各种服务</a:t>
            </a:r>
            <a:endParaRPr lang="en-US" altLang="zh-CN" sz="1200" dirty="0">
              <a:solidFill>
                <a:srgbClr val="191919"/>
              </a:solidFill>
              <a:ea typeface="微软雅黑" panose="020B0503020204020204" pitchFamily="34" charset="-122"/>
            </a:endParaRPr>
          </a:p>
          <a:p>
            <a:pPr marL="285750" indent="-285750">
              <a:spcBef>
                <a:spcPct val="50000"/>
              </a:spcBef>
              <a:buClr>
                <a:schemeClr val="tx1"/>
              </a:buClr>
              <a:buFont typeface="Wingdings" panose="05000000000000000000" pitchFamily="2" charset="2"/>
              <a:buChar char="§"/>
            </a:pPr>
            <a:r>
              <a:rPr lang="en-US" altLang="zh-CN" sz="1200" dirty="0">
                <a:solidFill>
                  <a:srgbClr val="191919"/>
                </a:solidFill>
                <a:ea typeface="微软雅黑" panose="020B0503020204020204" pitchFamily="34" charset="-122"/>
              </a:rPr>
              <a:t>OBC</a:t>
            </a:r>
            <a:r>
              <a:rPr lang="zh-CN" altLang="en-US" sz="1200" dirty="0">
                <a:solidFill>
                  <a:srgbClr val="191919"/>
                </a:solidFill>
                <a:ea typeface="微软雅黑" panose="020B0503020204020204" pitchFamily="34" charset="-122"/>
              </a:rPr>
              <a:t>也提供</a:t>
            </a:r>
            <a:r>
              <a:rPr lang="en-US" altLang="zh-CN" sz="1200" dirty="0">
                <a:solidFill>
                  <a:srgbClr val="191919"/>
                </a:solidFill>
                <a:ea typeface="微软雅黑" panose="020B0503020204020204" pitchFamily="34" charset="-122"/>
              </a:rPr>
              <a:t>CLI</a:t>
            </a:r>
            <a:r>
              <a:rPr lang="zh-CN" altLang="en-US" sz="1200" dirty="0">
                <a:solidFill>
                  <a:srgbClr val="191919"/>
                </a:solidFill>
                <a:ea typeface="微软雅黑" panose="020B0503020204020204" pitchFamily="34" charset="-122"/>
              </a:rPr>
              <a:t>客户端工具，使开发人员能够快速测试账链代码（</a:t>
            </a:r>
            <a:r>
              <a:rPr lang="en-US" altLang="zh-CN" sz="1200" dirty="0" err="1">
                <a:solidFill>
                  <a:srgbClr val="191919"/>
                </a:solidFill>
                <a:ea typeface="微软雅黑" panose="020B0503020204020204" pitchFamily="34" charset="-122"/>
              </a:rPr>
              <a:t>Chaincode</a:t>
            </a:r>
            <a:r>
              <a:rPr lang="zh-CN" altLang="en-US" sz="1200" dirty="0">
                <a:solidFill>
                  <a:srgbClr val="191919"/>
                </a:solidFill>
                <a:ea typeface="微软雅黑" panose="020B0503020204020204" pitchFamily="34" charset="-122"/>
              </a:rPr>
              <a:t>），或者查询交易情况。</a:t>
            </a:r>
            <a:r>
              <a:rPr lang="en-US" altLang="zh-CN" sz="1200" dirty="0">
                <a:solidFill>
                  <a:srgbClr val="191919"/>
                </a:solidFill>
                <a:ea typeface="微软雅黑" panose="020B0503020204020204" pitchFamily="34" charset="-122"/>
              </a:rPr>
              <a:t>CLI</a:t>
            </a:r>
            <a:r>
              <a:rPr lang="zh-CN" altLang="en-US" sz="1200" dirty="0">
                <a:solidFill>
                  <a:srgbClr val="191919"/>
                </a:solidFill>
                <a:ea typeface="微软雅黑" panose="020B0503020204020204" pitchFamily="34" charset="-122"/>
              </a:rPr>
              <a:t>工具由</a:t>
            </a:r>
            <a:r>
              <a:rPr lang="en-US" altLang="zh-CN" sz="1200" dirty="0">
                <a:solidFill>
                  <a:srgbClr val="191919"/>
                </a:solidFill>
                <a:ea typeface="微软雅黑" panose="020B0503020204020204" pitchFamily="34" charset="-122"/>
              </a:rPr>
              <a:t>Go</a:t>
            </a:r>
            <a:r>
              <a:rPr lang="zh-CN" altLang="en-US" sz="1200" dirty="0">
                <a:solidFill>
                  <a:srgbClr val="191919"/>
                </a:solidFill>
                <a:ea typeface="微软雅黑" panose="020B0503020204020204" pitchFamily="34" charset="-122"/>
              </a:rPr>
              <a:t>语言编写，目前只支持部分</a:t>
            </a:r>
            <a:r>
              <a:rPr lang="en-US" altLang="zh-CN" sz="1200" dirty="0">
                <a:solidFill>
                  <a:srgbClr val="191919"/>
                </a:solidFill>
                <a:ea typeface="微软雅黑" panose="020B0503020204020204" pitchFamily="34" charset="-122"/>
              </a:rPr>
              <a:t>REST API</a:t>
            </a:r>
          </a:p>
        </p:txBody>
      </p:sp>
      <p:sp>
        <p:nvSpPr>
          <p:cNvPr id="25" name="Right Arrow 22"/>
          <p:cNvSpPr/>
          <p:nvPr/>
        </p:nvSpPr>
        <p:spPr bwMode="auto">
          <a:xfrm rot="10800000">
            <a:off x="8175750" y="4335688"/>
            <a:ext cx="1546440" cy="292148"/>
          </a:xfrm>
          <a:prstGeom prst="rightArrow">
            <a:avLst>
              <a:gd name="adj1" fmla="val 50000"/>
              <a:gd name="adj2" fmla="val 209007"/>
            </a:avLst>
          </a:prstGeom>
          <a:solidFill>
            <a:srgbClr val="FED400"/>
          </a:solidFill>
          <a:ln w="12700">
            <a:noFill/>
          </a:ln>
          <a:effectLst/>
          <a:extLst/>
        </p:spPr>
        <p:txBody>
          <a:bodyPr lIns="91440" tIns="45720" rIns="91440" bIns="45720"/>
          <a:lstStyle/>
          <a:p>
            <a:pPr algn="ctr" defTabSz="914377">
              <a:lnSpc>
                <a:spcPct val="90000"/>
              </a:lnSpc>
              <a:defRPr/>
            </a:pPr>
            <a:endParaRPr lang="en-US" altLang="zh-CN" sz="2000" kern="0" dirty="0">
              <a:solidFill>
                <a:schemeClr val="bg1"/>
              </a:solidFill>
              <a:latin typeface="Calibri" panose="020F0502020204030204" pitchFamily="34" charset="0"/>
              <a:cs typeface="ＭＳ Ｐゴシック" charset="0"/>
            </a:endParaRPr>
          </a:p>
        </p:txBody>
      </p:sp>
      <p:sp>
        <p:nvSpPr>
          <p:cNvPr id="15" name="TextBox 20"/>
          <p:cNvSpPr txBox="1">
            <a:spLocks noChangeArrowheads="1"/>
          </p:cNvSpPr>
          <p:nvPr/>
        </p:nvSpPr>
        <p:spPr bwMode="auto">
          <a:xfrm>
            <a:off x="8988262" y="3944851"/>
            <a:ext cx="2137833" cy="2339102"/>
          </a:xfrm>
          <a:prstGeom prst="rect">
            <a:avLst/>
          </a:prstGeom>
          <a:solidFill>
            <a:schemeClr val="bg1"/>
          </a:solidFill>
          <a:ln>
            <a:noFill/>
          </a:ln>
          <a:effectLst>
            <a:outerShdw blurRad="292100" dist="393700" dir="5400000" sx="86000" sy="86000" algn="t" rotWithShape="0">
              <a:srgbClr val="00ACDC">
                <a:alpha val="24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eaLnBrk="1" hangingPunct="1">
              <a:defRPr sz="1400">
                <a:solidFill>
                  <a:srgbClr val="00B2EF"/>
                </a:solidFill>
                <a:latin typeface="Lubalin Demi for IBM" panose="02060703020205020404" pitchFamily="18" charset="0"/>
                <a:ea typeface="宋体" panose="02010600030101010101" pitchFamily="2" charset="-122"/>
              </a:defRPr>
            </a:lvl1pPr>
            <a:lvl2pPr marL="742950" indent="-285750">
              <a:defRPr sz="2000">
                <a:solidFill>
                  <a:srgbClr val="191919"/>
                </a:solidFill>
                <a:latin typeface="HelvNeue Light for IBM"/>
              </a:defRPr>
            </a:lvl2pPr>
            <a:lvl3pPr marL="1143000" indent="-228600">
              <a:defRPr sz="2000">
                <a:solidFill>
                  <a:srgbClr val="191919"/>
                </a:solidFill>
                <a:latin typeface="HelvNeue Light for IBM"/>
              </a:defRPr>
            </a:lvl3pPr>
            <a:lvl4pPr marL="1600200" indent="-228600">
              <a:defRPr sz="2000">
                <a:solidFill>
                  <a:srgbClr val="191919"/>
                </a:solidFill>
                <a:latin typeface="HelvNeue Light for IBM"/>
              </a:defRPr>
            </a:lvl4pPr>
            <a:lvl5pPr marL="2057400" indent="-228600">
              <a:defRPr sz="2000">
                <a:solidFill>
                  <a:srgbClr val="191919"/>
                </a:solidFill>
                <a:latin typeface="HelvNeue Light for IBM"/>
              </a:defRPr>
            </a:lvl5pPr>
            <a:lvl6pPr marL="2514600" indent="-228600" eaLnBrk="0" fontAlgn="base" hangingPunct="0">
              <a:spcBef>
                <a:spcPct val="0"/>
              </a:spcBef>
              <a:spcAft>
                <a:spcPct val="0"/>
              </a:spcAft>
              <a:defRPr sz="2000">
                <a:solidFill>
                  <a:srgbClr val="191919"/>
                </a:solidFill>
                <a:latin typeface="HelvNeue Light for IBM"/>
              </a:defRPr>
            </a:lvl6pPr>
            <a:lvl7pPr marL="2971800" indent="-228600" eaLnBrk="0" fontAlgn="base" hangingPunct="0">
              <a:spcBef>
                <a:spcPct val="0"/>
              </a:spcBef>
              <a:spcAft>
                <a:spcPct val="0"/>
              </a:spcAft>
              <a:defRPr sz="2000">
                <a:solidFill>
                  <a:srgbClr val="191919"/>
                </a:solidFill>
                <a:latin typeface="HelvNeue Light for IBM"/>
              </a:defRPr>
            </a:lvl7pPr>
            <a:lvl8pPr marL="3429000" indent="-228600" eaLnBrk="0" fontAlgn="base" hangingPunct="0">
              <a:spcBef>
                <a:spcPct val="0"/>
              </a:spcBef>
              <a:spcAft>
                <a:spcPct val="0"/>
              </a:spcAft>
              <a:defRPr sz="2000">
                <a:solidFill>
                  <a:srgbClr val="191919"/>
                </a:solidFill>
                <a:latin typeface="HelvNeue Light for IBM"/>
              </a:defRPr>
            </a:lvl8pPr>
            <a:lvl9pPr marL="3886200" indent="-228600" eaLnBrk="0" fontAlgn="base" hangingPunct="0">
              <a:spcBef>
                <a:spcPct val="0"/>
              </a:spcBef>
              <a:spcAft>
                <a:spcPct val="0"/>
              </a:spcAft>
              <a:defRPr sz="2000">
                <a:solidFill>
                  <a:srgbClr val="191919"/>
                </a:solidFill>
                <a:latin typeface="HelvNeue Light for IBM"/>
              </a:defRPr>
            </a:lvl9pPr>
          </a:lstStyle>
          <a:p>
            <a:r>
              <a:rPr lang="zh-CN" altLang="en-US" dirty="0"/>
              <a:t>账链代码（</a:t>
            </a:r>
            <a:r>
              <a:rPr lang="en-US" altLang="zh-CN" dirty="0" err="1"/>
              <a:t>ChainCode</a:t>
            </a:r>
            <a:r>
              <a:rPr lang="zh-CN" altLang="en-US" dirty="0"/>
              <a:t>）</a:t>
            </a:r>
            <a:endParaRPr lang="en-US" altLang="zh-CN" dirty="0"/>
          </a:p>
          <a:p>
            <a:pPr marL="285750" indent="-285750">
              <a:spcBef>
                <a:spcPct val="50000"/>
              </a:spcBef>
              <a:buClr>
                <a:schemeClr val="tx1"/>
              </a:buClr>
              <a:buFont typeface="Wingdings" panose="05000000000000000000" pitchFamily="2" charset="2"/>
              <a:buChar char="§"/>
            </a:pPr>
            <a:r>
              <a:rPr lang="zh-CN" altLang="en-US" sz="1200" dirty="0">
                <a:solidFill>
                  <a:srgbClr val="191919"/>
                </a:solidFill>
                <a:ea typeface="微软雅黑" panose="020B0503020204020204" pitchFamily="34" charset="-122"/>
              </a:rPr>
              <a:t>账链代码用于构成智能合约（</a:t>
            </a:r>
            <a:r>
              <a:rPr lang="en-US" altLang="zh-CN" sz="1200" dirty="0">
                <a:solidFill>
                  <a:srgbClr val="191919"/>
                </a:solidFill>
                <a:ea typeface="微软雅黑" panose="020B0503020204020204" pitchFamily="34" charset="-122"/>
              </a:rPr>
              <a:t>Smart Contract</a:t>
            </a:r>
            <a:r>
              <a:rPr lang="zh-CN" altLang="en-US" sz="1200" dirty="0">
                <a:solidFill>
                  <a:srgbClr val="191919"/>
                </a:solidFill>
                <a:ea typeface="微软雅黑" panose="020B0503020204020204" pitchFamily="34" charset="-122"/>
              </a:rPr>
              <a:t>）</a:t>
            </a:r>
            <a:endParaRPr lang="en-US" altLang="zh-CN" sz="1200" dirty="0">
              <a:solidFill>
                <a:srgbClr val="191919"/>
              </a:solidFill>
              <a:ea typeface="微软雅黑" panose="020B0503020204020204" pitchFamily="34" charset="-122"/>
            </a:endParaRPr>
          </a:p>
          <a:p>
            <a:pPr marL="285750" indent="-285750">
              <a:spcBef>
                <a:spcPct val="50000"/>
              </a:spcBef>
              <a:buClr>
                <a:schemeClr val="tx1"/>
              </a:buClr>
              <a:buFont typeface="Wingdings" panose="05000000000000000000" pitchFamily="2" charset="2"/>
              <a:buChar char="§"/>
            </a:pPr>
            <a:r>
              <a:rPr lang="zh-CN" altLang="en-US" sz="1200" dirty="0">
                <a:solidFill>
                  <a:srgbClr val="191919"/>
                </a:solidFill>
                <a:ea typeface="微软雅黑" panose="020B0503020204020204" pitchFamily="34" charset="-122"/>
              </a:rPr>
              <a:t>它嵌在交易中，所有确认节点在确认交易时都必须执行它</a:t>
            </a:r>
            <a:endParaRPr lang="en-US" altLang="zh-CN" sz="1200" dirty="0">
              <a:solidFill>
                <a:srgbClr val="191919"/>
              </a:solidFill>
              <a:ea typeface="微软雅黑" panose="020B0503020204020204" pitchFamily="34" charset="-122"/>
            </a:endParaRPr>
          </a:p>
          <a:p>
            <a:pPr marL="285750" indent="-285750">
              <a:spcBef>
                <a:spcPct val="50000"/>
              </a:spcBef>
              <a:buClr>
                <a:schemeClr val="tx1"/>
              </a:buClr>
              <a:buFont typeface="Wingdings" panose="05000000000000000000" pitchFamily="2" charset="2"/>
              <a:buChar char="§"/>
            </a:pPr>
            <a:r>
              <a:rPr lang="zh-CN" altLang="en-US" sz="1200" dirty="0">
                <a:solidFill>
                  <a:srgbClr val="191919"/>
                </a:solidFill>
                <a:ea typeface="微软雅黑" panose="020B0503020204020204" pitchFamily="34" charset="-122"/>
              </a:rPr>
              <a:t>执行环境是一个“沙箱”（</a:t>
            </a:r>
            <a:r>
              <a:rPr lang="en-US" altLang="zh-CN" sz="1200" dirty="0">
                <a:solidFill>
                  <a:srgbClr val="191919"/>
                </a:solidFill>
                <a:ea typeface="微软雅黑" panose="020B0503020204020204" pitchFamily="34" charset="-122"/>
              </a:rPr>
              <a:t>Docker</a:t>
            </a:r>
            <a:r>
              <a:rPr lang="zh-CN" altLang="en-US" sz="1200" dirty="0">
                <a:solidFill>
                  <a:srgbClr val="191919"/>
                </a:solidFill>
                <a:ea typeface="微软雅黑" panose="020B0503020204020204" pitchFamily="34" charset="-122"/>
              </a:rPr>
              <a:t>）</a:t>
            </a:r>
            <a:endParaRPr lang="en-US" altLang="zh-CN" sz="1200" dirty="0">
              <a:solidFill>
                <a:srgbClr val="191919"/>
              </a:solidFill>
              <a:ea typeface="微软雅黑" panose="020B0503020204020204" pitchFamily="34" charset="-122"/>
            </a:endParaRPr>
          </a:p>
          <a:p>
            <a:pPr marL="285750" indent="-285750">
              <a:spcBef>
                <a:spcPct val="50000"/>
              </a:spcBef>
              <a:buClr>
                <a:schemeClr val="tx1"/>
              </a:buClr>
              <a:buFont typeface="Wingdings" panose="05000000000000000000" pitchFamily="2" charset="2"/>
              <a:buChar char="§"/>
            </a:pPr>
            <a:r>
              <a:rPr lang="zh-CN" altLang="en-US" sz="1200" dirty="0">
                <a:solidFill>
                  <a:srgbClr val="191919"/>
                </a:solidFill>
                <a:ea typeface="微软雅黑" panose="020B0503020204020204" pitchFamily="34" charset="-122"/>
              </a:rPr>
              <a:t>目前支持</a:t>
            </a:r>
            <a:r>
              <a:rPr lang="en-US" altLang="zh-CN" sz="1200" dirty="0">
                <a:solidFill>
                  <a:srgbClr val="191919"/>
                </a:solidFill>
                <a:ea typeface="微软雅黑" panose="020B0503020204020204" pitchFamily="34" charset="-122"/>
              </a:rPr>
              <a:t>Go, </a:t>
            </a:r>
            <a:r>
              <a:rPr lang="zh-CN" altLang="en-US" sz="1200" dirty="0">
                <a:solidFill>
                  <a:srgbClr val="191919"/>
                </a:solidFill>
                <a:ea typeface="微软雅黑" panose="020B0503020204020204" pitchFamily="34" charset="-122"/>
              </a:rPr>
              <a:t>将来支持</a:t>
            </a:r>
            <a:r>
              <a:rPr lang="en-US" altLang="zh-CN" sz="1200" dirty="0">
                <a:solidFill>
                  <a:srgbClr val="191919"/>
                </a:solidFill>
                <a:ea typeface="微软雅黑" panose="020B0503020204020204" pitchFamily="34" charset="-122"/>
              </a:rPr>
              <a:t>Java, Node.js</a:t>
            </a:r>
            <a:endParaRPr lang="zh-CN" altLang="en-US" sz="1200" dirty="0">
              <a:solidFill>
                <a:srgbClr val="191919"/>
              </a:solidFill>
              <a:ea typeface="微软雅黑" panose="020B0503020204020204" pitchFamily="34" charset="-122"/>
            </a:endParaRPr>
          </a:p>
        </p:txBody>
      </p:sp>
    </p:spTree>
    <p:extLst>
      <p:ext uri="{BB962C8B-B14F-4D97-AF65-F5344CB8AC3E}">
        <p14:creationId xmlns:p14="http://schemas.microsoft.com/office/powerpoint/2010/main" val="2681771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4407" t="15831" r="5747" b="6781"/>
          <a:stretch/>
        </p:blipFill>
        <p:spPr>
          <a:xfrm>
            <a:off x="537328" y="1085710"/>
            <a:ext cx="10953947" cy="5307293"/>
          </a:xfrm>
          <a:prstGeom prst="rect">
            <a:avLst/>
          </a:prstGeom>
          <a:effectLst>
            <a:outerShdw blurRad="533400" dist="203200" dir="5400000" algn="t" rotWithShape="0">
              <a:prstClr val="black">
                <a:alpha val="40000"/>
              </a:prstClr>
            </a:outerShdw>
          </a:effectLst>
        </p:spPr>
      </p:pic>
      <p:sp>
        <p:nvSpPr>
          <p:cNvPr id="9" name="矩形 8"/>
          <p:cNvSpPr/>
          <p:nvPr/>
        </p:nvSpPr>
        <p:spPr>
          <a:xfrm>
            <a:off x="0" y="0"/>
            <a:ext cx="12192000" cy="620713"/>
          </a:xfrm>
          <a:prstGeom prst="rect">
            <a:avLst/>
          </a:prstGeom>
          <a:solidFill>
            <a:srgbClr val="00A7E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err="1" smtClean="0">
                <a:latin typeface="Lubalin Demi for IBM" panose="02060703020205020404" pitchFamily="18" charset="0"/>
                <a:ea typeface="微软雅黑" panose="020B0503020204020204" pitchFamily="34" charset="-122"/>
              </a:rPr>
              <a:t>Blockchain</a:t>
            </a:r>
            <a:r>
              <a:rPr lang="zh-CN" altLang="en-US" sz="2400" dirty="0">
                <a:latin typeface="Lubalin Demi for IBM" panose="02060703020205020404" pitchFamily="18" charset="0"/>
                <a:ea typeface="微软雅黑" panose="020B0503020204020204" pitchFamily="34" charset="-122"/>
              </a:rPr>
              <a:t>的商用之道 </a:t>
            </a:r>
            <a:r>
              <a:rPr lang="en-US" altLang="zh-CN" sz="2400" dirty="0">
                <a:latin typeface="Lubalin Demi for IBM" panose="02060703020205020404" pitchFamily="18" charset="0"/>
                <a:ea typeface="微软雅黑" panose="020B0503020204020204" pitchFamily="34" charset="-122"/>
              </a:rPr>
              <a:t>– 3C</a:t>
            </a:r>
            <a:r>
              <a:rPr lang="zh-CN" altLang="en-US" sz="2400" dirty="0">
                <a:latin typeface="Lubalin Demi for IBM" panose="02060703020205020404" pitchFamily="18" charset="0"/>
                <a:ea typeface="微软雅黑" panose="020B0503020204020204" pitchFamily="34" charset="-122"/>
              </a:rPr>
              <a:t>观点</a:t>
            </a:r>
          </a:p>
        </p:txBody>
      </p:sp>
      <p:graphicFrame>
        <p:nvGraphicFramePr>
          <p:cNvPr id="23" name="Group 47"/>
          <p:cNvGraphicFramePr>
            <a:graphicFrameLocks noGrp="1"/>
          </p:cNvGraphicFramePr>
          <p:nvPr>
            <p:extLst/>
          </p:nvPr>
        </p:nvGraphicFramePr>
        <p:xfrm>
          <a:off x="537328" y="1085710"/>
          <a:ext cx="10953948" cy="5307293"/>
        </p:xfrm>
        <a:graphic>
          <a:graphicData uri="http://schemas.openxmlformats.org/drawingml/2006/table">
            <a:tbl>
              <a:tblPr/>
              <a:tblGrid>
                <a:gridCol w="1177437">
                  <a:extLst>
                    <a:ext uri="{9D8B030D-6E8A-4147-A177-3AD203B41FA5}">
                      <a16:colId xmlns:a16="http://schemas.microsoft.com/office/drawing/2014/main" xmlns="" val="20000"/>
                    </a:ext>
                  </a:extLst>
                </a:gridCol>
                <a:gridCol w="3123774">
                  <a:extLst>
                    <a:ext uri="{9D8B030D-6E8A-4147-A177-3AD203B41FA5}">
                      <a16:colId xmlns:a16="http://schemas.microsoft.com/office/drawing/2014/main" xmlns="" val="20001"/>
                    </a:ext>
                  </a:extLst>
                </a:gridCol>
                <a:gridCol w="6652737">
                  <a:extLst>
                    <a:ext uri="{9D8B030D-6E8A-4147-A177-3AD203B41FA5}">
                      <a16:colId xmlns:a16="http://schemas.microsoft.com/office/drawing/2014/main" xmlns="" val="20002"/>
                    </a:ext>
                  </a:extLst>
                </a:gridCol>
              </a:tblGrid>
              <a:tr h="1689902">
                <a:tc>
                  <a:txBody>
                    <a:bodyPr/>
                    <a:lstStyle/>
                    <a:p>
                      <a:pPr marL="0" marR="0" lvl="0" indent="0" algn="l" defTabSz="914400" rtl="0" eaLnBrk="0" fontAlgn="base" latinLnBrk="0" hangingPunct="0">
                        <a:lnSpc>
                          <a:spcPct val="100000"/>
                        </a:lnSpc>
                        <a:spcBef>
                          <a:spcPct val="15000"/>
                        </a:spcBef>
                        <a:spcAft>
                          <a:spcPct val="15000"/>
                        </a:spcAft>
                        <a:buClrTx/>
                        <a:buSzTx/>
                        <a:buFont typeface="Arial" pitchFamily="34" charset="0"/>
                        <a:buNone/>
                        <a:tabLst/>
                      </a:pPr>
                      <a:endParaRPr kumimoji="0" lang="en-US" sz="1900" b="0" i="0" u="none" strike="noStrike" cap="none" normalizeH="0" baseline="0" dirty="0">
                        <a:ln>
                          <a:noFill/>
                        </a:ln>
                        <a:solidFill>
                          <a:schemeClr val="bg1"/>
                        </a:solidFill>
                        <a:effectLst/>
                        <a:latin typeface="Arial" pitchFamily="34" charset="0"/>
                        <a:ea typeface="MS PGothic" pitchFamily="34" charset="-128"/>
                      </a:endParaRPr>
                    </a:p>
                  </a:txBody>
                  <a:tcPr marL="121920" marR="121920" marT="60960" marB="6096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4">
                        <a:lumMod val="75000"/>
                        <a:alpha val="80000"/>
                      </a:schemeClr>
                    </a:solidFill>
                  </a:tcPr>
                </a:tc>
                <a:tc>
                  <a:txBody>
                    <a:bodyPr/>
                    <a:lstStyle/>
                    <a:p>
                      <a:pPr marL="0" marR="0" lvl="0" indent="0" algn="l" defTabSz="914400" rtl="0" eaLnBrk="0" fontAlgn="base" latinLnBrk="0" hangingPunct="0">
                        <a:lnSpc>
                          <a:spcPct val="100000"/>
                        </a:lnSpc>
                        <a:spcBef>
                          <a:spcPct val="15000"/>
                        </a:spcBef>
                        <a:spcAft>
                          <a:spcPct val="15000"/>
                        </a:spcAft>
                        <a:buClrTx/>
                        <a:buSzTx/>
                        <a:buFont typeface="Arial" pitchFamily="34" charset="0"/>
                        <a:buNone/>
                        <a:tabLst/>
                      </a:pPr>
                      <a:r>
                        <a:rPr kumimoji="0" lang="en-US" sz="1600" b="1" i="0" u="none" strike="noStrike" cap="none" normalizeH="0" baseline="0" dirty="0">
                          <a:ln>
                            <a:noFill/>
                          </a:ln>
                          <a:solidFill>
                            <a:srgbClr val="FFFF00"/>
                          </a:solidFill>
                          <a:effectLst/>
                          <a:latin typeface="Lubalin Demi for IBM" panose="02060703020205020404" pitchFamily="18" charset="0"/>
                          <a:ea typeface="微软雅黑" panose="020B0503020204020204" pitchFamily="34" charset="-122"/>
                          <a:sym typeface="Helvetica Neue"/>
                        </a:rPr>
                        <a:t>Community + Code</a:t>
                      </a:r>
                      <a:r>
                        <a:rPr kumimoji="0" lang="zh-CN" altLang="en-US" sz="1600" b="1" i="0" u="none" strike="noStrike" cap="none" normalizeH="0" baseline="0" dirty="0">
                          <a:ln>
                            <a:noFill/>
                          </a:ln>
                          <a:solidFill>
                            <a:srgbClr val="FFFF00"/>
                          </a:solidFill>
                          <a:effectLst/>
                          <a:latin typeface="Lubalin Demi for IBM" panose="02060703020205020404" pitchFamily="18" charset="0"/>
                          <a:ea typeface="微软雅黑" panose="020B0503020204020204" pitchFamily="34" charset="-122"/>
                          <a:sym typeface="Helvetica Neue"/>
                        </a:rPr>
                        <a:t> </a:t>
                      </a:r>
                      <a:r>
                        <a:rPr kumimoji="0" lang="en-US" altLang="zh-CN" sz="1600" b="1" i="0" u="none" strike="noStrike" cap="none" normalizeH="0" baseline="0" dirty="0">
                          <a:ln>
                            <a:noFill/>
                          </a:ln>
                          <a:solidFill>
                            <a:srgbClr val="FFFF00"/>
                          </a:solidFill>
                          <a:effectLst/>
                          <a:latin typeface="Lubalin Demi for IBM" panose="02060703020205020404" pitchFamily="18" charset="0"/>
                          <a:ea typeface="微软雅黑" panose="020B0503020204020204" pitchFamily="34" charset="-122"/>
                          <a:sym typeface="Helvetica Neue"/>
                        </a:rPr>
                        <a:t>/</a:t>
                      </a:r>
                      <a:endParaRPr kumimoji="0" lang="en-US" sz="1600" b="1" i="0" u="none" strike="noStrike" cap="none" normalizeH="0" baseline="0" dirty="0">
                        <a:ln>
                          <a:noFill/>
                        </a:ln>
                        <a:solidFill>
                          <a:srgbClr val="FFFF00"/>
                        </a:solidFill>
                        <a:effectLst/>
                        <a:latin typeface="Lubalin Demi for IBM" panose="02060703020205020404" pitchFamily="18" charset="0"/>
                        <a:ea typeface="微软雅黑" panose="020B0503020204020204" pitchFamily="34" charset="-122"/>
                        <a:sym typeface="Helvetica Neue"/>
                      </a:endParaRPr>
                    </a:p>
                    <a:p>
                      <a:pPr marL="0" marR="0" lvl="0" indent="0" algn="l" defTabSz="914400" rtl="0" eaLnBrk="0" fontAlgn="base" latinLnBrk="0" hangingPunct="0">
                        <a:lnSpc>
                          <a:spcPct val="100000"/>
                        </a:lnSpc>
                        <a:spcBef>
                          <a:spcPct val="15000"/>
                        </a:spcBef>
                        <a:spcAft>
                          <a:spcPct val="15000"/>
                        </a:spcAft>
                        <a:buClrTx/>
                        <a:buSzTx/>
                        <a:buFont typeface="Arial" pitchFamily="34" charset="0"/>
                        <a:buNone/>
                        <a:tabLst/>
                      </a:pPr>
                      <a:r>
                        <a:rPr kumimoji="0" lang="zh-CN" altLang="en-US" sz="1600" b="1" i="0" u="none" strike="noStrike" cap="none" normalizeH="0" baseline="0" dirty="0">
                          <a:ln>
                            <a:noFill/>
                          </a:ln>
                          <a:solidFill>
                            <a:srgbClr val="FFFF00"/>
                          </a:solidFill>
                          <a:effectLst/>
                          <a:latin typeface="Lubalin Demi for IBM" panose="02060703020205020404" pitchFamily="18" charset="0"/>
                          <a:ea typeface="微软雅黑" panose="020B0503020204020204" pitchFamily="34" charset="-122"/>
                          <a:cs typeface="Microsoft YaHei" charset="-122"/>
                          <a:sym typeface="Helvetica Neue"/>
                        </a:rPr>
                        <a:t>社区 </a:t>
                      </a:r>
                      <a:r>
                        <a:rPr kumimoji="0" lang="en-US" altLang="zh-CN" sz="1600" b="1" i="0" u="none" strike="noStrike" cap="none" normalizeH="0" baseline="0" dirty="0">
                          <a:ln>
                            <a:noFill/>
                          </a:ln>
                          <a:solidFill>
                            <a:srgbClr val="FFFF00"/>
                          </a:solidFill>
                          <a:effectLst/>
                          <a:latin typeface="Lubalin Demi for IBM" panose="02060703020205020404" pitchFamily="18" charset="0"/>
                          <a:ea typeface="微软雅黑" panose="020B0503020204020204" pitchFamily="34" charset="-122"/>
                          <a:cs typeface="Microsoft YaHei" charset="-122"/>
                          <a:sym typeface="Helvetica Neue"/>
                        </a:rPr>
                        <a:t>+</a:t>
                      </a:r>
                      <a:r>
                        <a:rPr kumimoji="0" lang="zh-CN" altLang="en-US" sz="1600" b="1" i="0" u="none" strike="noStrike" cap="none" normalizeH="0" baseline="0" dirty="0">
                          <a:ln>
                            <a:noFill/>
                          </a:ln>
                          <a:solidFill>
                            <a:srgbClr val="FFFF00"/>
                          </a:solidFill>
                          <a:effectLst/>
                          <a:latin typeface="Lubalin Demi for IBM" panose="02060703020205020404" pitchFamily="18" charset="0"/>
                          <a:ea typeface="微软雅黑" panose="020B0503020204020204" pitchFamily="34" charset="-122"/>
                          <a:cs typeface="Microsoft YaHei" charset="-122"/>
                          <a:sym typeface="Helvetica Neue"/>
                        </a:rPr>
                        <a:t> 代码</a:t>
                      </a:r>
                      <a:endParaRPr kumimoji="0" lang="en-US" sz="1600" b="1" i="0" u="none" strike="noStrike" cap="none" normalizeH="0" baseline="0" dirty="0">
                        <a:ln>
                          <a:noFill/>
                        </a:ln>
                        <a:solidFill>
                          <a:srgbClr val="FFFF00"/>
                        </a:solidFill>
                        <a:effectLst/>
                        <a:latin typeface="Lubalin Demi for IBM" panose="02060703020205020404" pitchFamily="18" charset="0"/>
                        <a:ea typeface="微软雅黑" panose="020B0503020204020204" pitchFamily="34" charset="-122"/>
                        <a:cs typeface="Microsoft YaHei" charset="-122"/>
                        <a:sym typeface="Helvetica Neue"/>
                      </a:endParaRPr>
                    </a:p>
                    <a:p>
                      <a:pPr marL="0" marR="0" lvl="0" indent="0" algn="l" defTabSz="914400" rtl="0" eaLnBrk="0" fontAlgn="base" latinLnBrk="0" hangingPunct="0">
                        <a:lnSpc>
                          <a:spcPct val="100000"/>
                        </a:lnSpc>
                        <a:spcBef>
                          <a:spcPct val="15000"/>
                        </a:spcBef>
                        <a:spcAft>
                          <a:spcPct val="15000"/>
                        </a:spcAft>
                        <a:buClrTx/>
                        <a:buSzTx/>
                        <a:buFont typeface="Arial" pitchFamily="34" charset="0"/>
                        <a:buNone/>
                        <a:tabLst/>
                      </a:pPr>
                      <a:r>
                        <a:rPr kumimoji="0" lang="en-US" sz="1600" b="0" i="0" u="none" strike="noStrike" cap="none" normalizeH="0" baseline="0" dirty="0">
                          <a:ln>
                            <a:noFill/>
                          </a:ln>
                          <a:solidFill>
                            <a:schemeClr val="bg1"/>
                          </a:solidFill>
                          <a:effectLst/>
                          <a:latin typeface="Lubalin Demi for IBM" panose="02060703020205020404" pitchFamily="18" charset="0"/>
                          <a:ea typeface="微软雅黑" panose="020B0503020204020204" pitchFamily="34" charset="-122"/>
                          <a:sym typeface="Helvetica Neue"/>
                        </a:rPr>
                        <a:t>Linux </a:t>
                      </a:r>
                      <a:r>
                        <a:rPr kumimoji="0" lang="zh-CN" altLang="en-US" sz="1600" b="0" i="0" u="none" strike="noStrike" cap="none" normalizeH="0" baseline="0" dirty="0">
                          <a:ln>
                            <a:noFill/>
                          </a:ln>
                          <a:solidFill>
                            <a:schemeClr val="bg1"/>
                          </a:solidFill>
                          <a:effectLst/>
                          <a:latin typeface="Lubalin Demi for IBM" panose="02060703020205020404" pitchFamily="18" charset="0"/>
                          <a:ea typeface="微软雅黑" panose="020B0503020204020204" pitchFamily="34" charset="-122"/>
                          <a:cs typeface="Microsoft YaHei" charset="-122"/>
                          <a:sym typeface="Helvetica Neue"/>
                        </a:rPr>
                        <a:t>超级账本项</a:t>
                      </a:r>
                      <a:r>
                        <a:rPr kumimoji="0" lang="zh-CN" altLang="en-US" sz="1600" b="0" i="0" u="none" strike="noStrike" cap="none" normalizeH="0" baseline="0" dirty="0">
                          <a:ln>
                            <a:noFill/>
                          </a:ln>
                          <a:solidFill>
                            <a:schemeClr val="bg1"/>
                          </a:solidFill>
                          <a:effectLst/>
                          <a:latin typeface="Lubalin Demi for IBM" panose="02060703020205020404" pitchFamily="18" charset="0"/>
                          <a:ea typeface="微软雅黑" panose="020B0503020204020204" pitchFamily="34" charset="-122"/>
                          <a:cs typeface="+mn-cs"/>
                          <a:sym typeface="Helvetica Neue"/>
                        </a:rPr>
                        <a:t>目</a:t>
                      </a:r>
                      <a:endParaRPr kumimoji="0" lang="en-US" altLang="zh-CN" sz="1600" b="0" i="0" u="none" strike="noStrike" cap="none" normalizeH="0" baseline="0" dirty="0">
                        <a:ln>
                          <a:noFill/>
                        </a:ln>
                        <a:solidFill>
                          <a:schemeClr val="bg1"/>
                        </a:solidFill>
                        <a:effectLst/>
                        <a:latin typeface="Lubalin Demi for IBM" panose="02060703020205020404" pitchFamily="18" charset="0"/>
                        <a:ea typeface="微软雅黑" panose="020B0503020204020204" pitchFamily="34" charset="-122"/>
                        <a:cs typeface="+mn-cs"/>
                        <a:sym typeface="Helvetica Neue"/>
                      </a:endParaRPr>
                    </a:p>
                    <a:p>
                      <a:pPr marL="0" marR="0" lvl="0" indent="0" algn="l" defTabSz="914400" rtl="0" eaLnBrk="0" fontAlgn="base" latinLnBrk="0" hangingPunct="0">
                        <a:lnSpc>
                          <a:spcPct val="100000"/>
                        </a:lnSpc>
                        <a:spcBef>
                          <a:spcPct val="15000"/>
                        </a:spcBef>
                        <a:spcAft>
                          <a:spcPct val="15000"/>
                        </a:spcAft>
                        <a:buClrTx/>
                        <a:buSzTx/>
                        <a:buFont typeface="Arial" pitchFamily="34" charset="0"/>
                        <a:buNone/>
                        <a:tabLst/>
                      </a:pPr>
                      <a:r>
                        <a:rPr kumimoji="0" lang="en-US" sz="1200" b="0" i="0" u="none" strike="noStrike" cap="none" normalizeH="0" baseline="0" dirty="0" err="1">
                          <a:ln>
                            <a:noFill/>
                          </a:ln>
                          <a:solidFill>
                            <a:schemeClr val="bg1"/>
                          </a:solidFill>
                          <a:effectLst/>
                          <a:latin typeface="Lubalin Demi for IBM" panose="02060703020205020404" pitchFamily="18" charset="0"/>
                          <a:ea typeface="微软雅黑" panose="020B0503020204020204" pitchFamily="34" charset="-122"/>
                        </a:rPr>
                        <a:t>Hyperledger</a:t>
                      </a:r>
                      <a:r>
                        <a:rPr kumimoji="0" lang="en-US" sz="1200" b="0" i="0" u="none" strike="noStrike" cap="none" normalizeH="0" baseline="0" dirty="0">
                          <a:ln>
                            <a:noFill/>
                          </a:ln>
                          <a:solidFill>
                            <a:schemeClr val="bg1"/>
                          </a:solidFill>
                          <a:effectLst/>
                          <a:latin typeface="Lubalin Demi for IBM" panose="02060703020205020404" pitchFamily="18" charset="0"/>
                          <a:ea typeface="微软雅黑" panose="020B0503020204020204" pitchFamily="34" charset="-122"/>
                          <a:sym typeface="Helvetica Neue"/>
                        </a:rPr>
                        <a:t> Project</a:t>
                      </a:r>
                      <a:r>
                        <a:rPr kumimoji="0" lang="en-US" sz="1200" b="0" i="0" u="none" strike="noStrike" cap="none" normalizeH="0" baseline="0" dirty="0">
                          <a:ln>
                            <a:noFill/>
                          </a:ln>
                          <a:solidFill>
                            <a:schemeClr val="bg1"/>
                          </a:solidFill>
                          <a:effectLst/>
                          <a:latin typeface="Lubalin Demi for IBM" panose="02060703020205020404" pitchFamily="18" charset="0"/>
                          <a:ea typeface="微软雅黑" panose="020B0503020204020204" pitchFamily="34" charset="-122"/>
                        </a:rPr>
                        <a:t> </a:t>
                      </a:r>
                    </a:p>
                  </a:txBody>
                  <a:tcPr marL="121920" marR="121920" marT="60960" marB="6096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4">
                        <a:lumMod val="75000"/>
                        <a:alpha val="80000"/>
                      </a:schemeClr>
                    </a:solidFill>
                  </a:tcPr>
                </a:tc>
                <a:tc>
                  <a:txBody>
                    <a:bodyPr/>
                    <a:lstStyle/>
                    <a:p>
                      <a:pPr marL="0" marR="0" lvl="0" indent="0" algn="l" defTabSz="914400" rtl="0" eaLnBrk="0" fontAlgn="base" latinLnBrk="0" hangingPunct="0">
                        <a:lnSpc>
                          <a:spcPct val="95000"/>
                        </a:lnSpc>
                        <a:spcBef>
                          <a:spcPct val="5000"/>
                        </a:spcBef>
                        <a:spcAft>
                          <a:spcPct val="35000"/>
                        </a:spcAft>
                        <a:buClrTx/>
                        <a:buSzTx/>
                        <a:buFont typeface="Arial" pitchFamily="34" charset="0"/>
                        <a:buNone/>
                        <a:tabLst/>
                      </a:pPr>
                      <a:r>
                        <a:rPr kumimoji="0" lang="zh-CN" altLang="en-US" sz="1600" b="0" i="0" u="none" strike="noStrike" cap="none" normalizeH="0" baseline="0" dirty="0">
                          <a:ln>
                            <a:noFill/>
                          </a:ln>
                          <a:solidFill>
                            <a:schemeClr val="bg1"/>
                          </a:solidFill>
                          <a:effectLst/>
                          <a:latin typeface="Lubalin Demi for IBM" panose="02060703020205020404" pitchFamily="18" charset="0"/>
                          <a:ea typeface="微软雅黑" panose="020B0503020204020204" pitchFamily="34" charset="-122"/>
                          <a:cs typeface="Microsoft YaHei" charset="-122"/>
                        </a:rPr>
                        <a:t>开源代码：推动区块链技术的快速创新和商用</a:t>
                      </a:r>
                      <a:endParaRPr kumimoji="0" lang="en-US" sz="1600" b="0" i="0" u="none" strike="noStrike" cap="none" normalizeH="0" baseline="0" dirty="0">
                        <a:ln>
                          <a:noFill/>
                        </a:ln>
                        <a:solidFill>
                          <a:schemeClr val="bg1"/>
                        </a:solidFill>
                        <a:effectLst/>
                        <a:latin typeface="Lubalin Demi for IBM" panose="02060703020205020404" pitchFamily="18" charset="0"/>
                        <a:ea typeface="微软雅黑" panose="020B0503020204020204" pitchFamily="34" charset="-122"/>
                        <a:cs typeface="Microsoft YaHei" charset="-122"/>
                      </a:endParaRPr>
                    </a:p>
                    <a:p>
                      <a:pPr marL="0" marR="0" lvl="0" indent="0" algn="l" defTabSz="914400" rtl="0" eaLnBrk="0" fontAlgn="base" latinLnBrk="0" hangingPunct="0">
                        <a:lnSpc>
                          <a:spcPct val="95000"/>
                        </a:lnSpc>
                        <a:spcBef>
                          <a:spcPct val="5000"/>
                        </a:spcBef>
                        <a:spcAft>
                          <a:spcPct val="35000"/>
                        </a:spcAft>
                        <a:buClrTx/>
                        <a:buSzTx/>
                        <a:buFont typeface="Arial" pitchFamily="34" charset="0"/>
                        <a:buNone/>
                        <a:tabLst/>
                        <a:defRPr/>
                      </a:pPr>
                      <a:r>
                        <a:rPr kumimoji="0" lang="zh-CN" altLang="en-US" sz="1600" b="1" i="0" u="none" strike="noStrike" cap="none" normalizeH="0" baseline="0" dirty="0">
                          <a:ln>
                            <a:noFill/>
                          </a:ln>
                          <a:solidFill>
                            <a:srgbClr val="FFFF00"/>
                          </a:solidFill>
                          <a:effectLst/>
                          <a:latin typeface="Lubalin Demi for IBM" panose="02060703020205020404" pitchFamily="18" charset="0"/>
                          <a:ea typeface="微软雅黑" panose="020B0503020204020204" pitchFamily="34" charset="-122"/>
                          <a:cs typeface="Microsoft YaHei" charset="-122"/>
                        </a:rPr>
                        <a:t>共识 </a:t>
                      </a:r>
                      <a:r>
                        <a:rPr kumimoji="0" lang="en-US" altLang="zh-CN" sz="1600" b="1" i="0" u="none" strike="noStrike" cap="none" normalizeH="0" baseline="0" dirty="0">
                          <a:ln>
                            <a:noFill/>
                          </a:ln>
                          <a:solidFill>
                            <a:srgbClr val="FFFF00"/>
                          </a:solidFill>
                          <a:effectLst/>
                          <a:latin typeface="Lubalin Demi for IBM" panose="02060703020205020404" pitchFamily="18" charset="0"/>
                          <a:ea typeface="微软雅黑" panose="020B0503020204020204" pitchFamily="34" charset="-122"/>
                          <a:cs typeface="Microsoft YaHei" charset="-122"/>
                        </a:rPr>
                        <a:t>|</a:t>
                      </a:r>
                      <a:r>
                        <a:rPr kumimoji="0" lang="zh-CN" altLang="en-US" sz="1600" b="1" i="0" u="none" strike="noStrike" cap="none" normalizeH="0" baseline="0" dirty="0">
                          <a:ln>
                            <a:noFill/>
                          </a:ln>
                          <a:solidFill>
                            <a:srgbClr val="FFFF00"/>
                          </a:solidFill>
                          <a:effectLst/>
                          <a:latin typeface="Lubalin Demi for IBM" panose="02060703020205020404" pitchFamily="18" charset="0"/>
                          <a:ea typeface="微软雅黑" panose="020B0503020204020204" pitchFamily="34" charset="-122"/>
                          <a:cs typeface="Microsoft YaHei" charset="-122"/>
                        </a:rPr>
                        <a:t> 可溯源 </a:t>
                      </a:r>
                      <a:r>
                        <a:rPr kumimoji="0" lang="en-US" altLang="zh-CN" sz="1600" b="1" i="0" u="none" strike="noStrike" cap="none" normalizeH="0" baseline="0" dirty="0">
                          <a:ln>
                            <a:noFill/>
                          </a:ln>
                          <a:solidFill>
                            <a:srgbClr val="FFFF00"/>
                          </a:solidFill>
                          <a:effectLst/>
                          <a:latin typeface="Lubalin Demi for IBM" panose="02060703020205020404" pitchFamily="18" charset="0"/>
                          <a:ea typeface="微软雅黑" panose="020B0503020204020204" pitchFamily="34" charset="-122"/>
                          <a:cs typeface="Microsoft YaHei" charset="-122"/>
                        </a:rPr>
                        <a:t> |</a:t>
                      </a:r>
                      <a:r>
                        <a:rPr kumimoji="0" lang="zh-CN" altLang="en-US" sz="1600" b="1" i="0" u="none" strike="noStrike" cap="none" normalizeH="0" baseline="0" dirty="0">
                          <a:ln>
                            <a:noFill/>
                          </a:ln>
                          <a:solidFill>
                            <a:srgbClr val="FFFF00"/>
                          </a:solidFill>
                          <a:effectLst/>
                          <a:latin typeface="Lubalin Demi for IBM" panose="02060703020205020404" pitchFamily="18" charset="0"/>
                          <a:ea typeface="微软雅黑" panose="020B0503020204020204" pitchFamily="34" charset="-122"/>
                          <a:cs typeface="Microsoft YaHei" charset="-122"/>
                        </a:rPr>
                        <a:t> 不可更改 </a:t>
                      </a:r>
                      <a:r>
                        <a:rPr kumimoji="0" lang="en-US" altLang="zh-CN" sz="1600" b="1" i="0" u="none" strike="noStrike" cap="none" normalizeH="0" baseline="0" dirty="0">
                          <a:ln>
                            <a:noFill/>
                          </a:ln>
                          <a:solidFill>
                            <a:srgbClr val="FFFF00"/>
                          </a:solidFill>
                          <a:effectLst/>
                          <a:latin typeface="Lubalin Demi for IBM" panose="02060703020205020404" pitchFamily="18" charset="0"/>
                          <a:ea typeface="微软雅黑" panose="020B0503020204020204" pitchFamily="34" charset="-122"/>
                          <a:cs typeface="Microsoft YaHei" charset="-122"/>
                        </a:rPr>
                        <a:t> |</a:t>
                      </a:r>
                      <a:r>
                        <a:rPr kumimoji="0" lang="zh-CN" altLang="en-US" sz="1600" b="1" i="0" u="none" strike="noStrike" cap="none" normalizeH="0" baseline="0" dirty="0">
                          <a:ln>
                            <a:noFill/>
                          </a:ln>
                          <a:solidFill>
                            <a:srgbClr val="FFFF00"/>
                          </a:solidFill>
                          <a:effectLst/>
                          <a:latin typeface="Lubalin Demi for IBM" panose="02060703020205020404" pitchFamily="18" charset="0"/>
                          <a:ea typeface="微软雅黑" panose="020B0503020204020204" pitchFamily="34" charset="-122"/>
                          <a:cs typeface="Microsoft YaHei" charset="-122"/>
                        </a:rPr>
                        <a:t> 定局性</a:t>
                      </a:r>
                      <a:endParaRPr kumimoji="0" lang="en-US" sz="1600" b="1" i="0" u="none" strike="noStrike" cap="none" normalizeH="0" baseline="0" dirty="0">
                        <a:ln>
                          <a:noFill/>
                        </a:ln>
                        <a:solidFill>
                          <a:srgbClr val="FFFF00"/>
                        </a:solidFill>
                        <a:effectLst/>
                        <a:latin typeface="Lubalin Demi for IBM" panose="02060703020205020404" pitchFamily="18" charset="0"/>
                        <a:ea typeface="微软雅黑" panose="020B0503020204020204" pitchFamily="34" charset="-122"/>
                        <a:cs typeface="Microsoft YaHei" charset="-122"/>
                      </a:endParaRPr>
                    </a:p>
                    <a:p>
                      <a:pPr marL="0" marR="0" lvl="0" indent="0" algn="l" defTabSz="914400" rtl="0" eaLnBrk="0" fontAlgn="base" latinLnBrk="0" hangingPunct="0">
                        <a:lnSpc>
                          <a:spcPct val="95000"/>
                        </a:lnSpc>
                        <a:spcBef>
                          <a:spcPct val="5000"/>
                        </a:spcBef>
                        <a:spcAft>
                          <a:spcPct val="35000"/>
                        </a:spcAft>
                        <a:buClrTx/>
                        <a:buSzTx/>
                        <a:buFont typeface="Arial" pitchFamily="34" charset="0"/>
                        <a:buNone/>
                        <a:tabLst/>
                      </a:pPr>
                      <a:r>
                        <a:rPr kumimoji="0" lang="zh-CN" altLang="en-US" sz="1600" b="0" i="0" u="none" strike="noStrike" cap="none" normalizeH="0" baseline="0" dirty="0">
                          <a:ln>
                            <a:noFill/>
                          </a:ln>
                          <a:solidFill>
                            <a:schemeClr val="bg1"/>
                          </a:solidFill>
                          <a:effectLst/>
                          <a:latin typeface="Lubalin Demi for IBM" panose="02060703020205020404" pitchFamily="18" charset="0"/>
                          <a:ea typeface="微软雅黑" panose="020B0503020204020204" pitchFamily="34" charset="-122"/>
                          <a:cs typeface="Microsoft YaHei" charset="-122"/>
                        </a:rPr>
                        <a:t>开放性治理模式（</a:t>
                      </a:r>
                      <a:r>
                        <a:rPr kumimoji="0" lang="en-US" sz="1600" b="0" i="0" u="none" strike="noStrike" cap="none" normalizeH="0" baseline="0" dirty="0">
                          <a:ln>
                            <a:noFill/>
                          </a:ln>
                          <a:solidFill>
                            <a:schemeClr val="bg1"/>
                          </a:solidFill>
                          <a:effectLst/>
                          <a:latin typeface="Lubalin Demi for IBM" panose="02060703020205020404" pitchFamily="18" charset="0"/>
                          <a:ea typeface="微软雅黑" panose="020B0503020204020204" pitchFamily="34" charset="-122"/>
                          <a:cs typeface="Microsoft YaHei" charset="-122"/>
                        </a:rPr>
                        <a:t>Open Governance</a:t>
                      </a:r>
                      <a:r>
                        <a:rPr kumimoji="0" lang="zh-CN" altLang="en-US" sz="1600" b="0" i="0" u="none" strike="noStrike" cap="none" normalizeH="0" baseline="0" dirty="0">
                          <a:ln>
                            <a:noFill/>
                          </a:ln>
                          <a:solidFill>
                            <a:schemeClr val="bg1"/>
                          </a:solidFill>
                          <a:effectLst/>
                          <a:latin typeface="Lubalin Demi for IBM" panose="02060703020205020404" pitchFamily="18" charset="0"/>
                          <a:ea typeface="微软雅黑" panose="020B0503020204020204" pitchFamily="34" charset="-122"/>
                          <a:cs typeface="Microsoft YaHei" charset="-122"/>
                        </a:rPr>
                        <a:t>）</a:t>
                      </a:r>
                      <a:r>
                        <a:rPr kumimoji="0" lang="en-US" sz="1600" b="0" i="0" u="none" strike="noStrike" cap="none" normalizeH="0" baseline="0" dirty="0">
                          <a:ln>
                            <a:noFill/>
                          </a:ln>
                          <a:solidFill>
                            <a:schemeClr val="bg1"/>
                          </a:solidFill>
                          <a:effectLst/>
                          <a:latin typeface="Lubalin Demi for IBM" panose="02060703020205020404" pitchFamily="18" charset="0"/>
                          <a:ea typeface="微软雅黑" panose="020B0503020204020204" pitchFamily="34" charset="-122"/>
                          <a:cs typeface="Microsoft YaHei" charset="-122"/>
                        </a:rPr>
                        <a:t> – 40</a:t>
                      </a:r>
                      <a:r>
                        <a:rPr kumimoji="0" lang="zh-CN" altLang="en-US" sz="1600" b="0" i="0" u="none" strike="noStrike" cap="none" normalizeH="0" baseline="0" dirty="0">
                          <a:ln>
                            <a:noFill/>
                          </a:ln>
                          <a:solidFill>
                            <a:schemeClr val="bg1"/>
                          </a:solidFill>
                          <a:effectLst/>
                          <a:latin typeface="Lubalin Demi for IBM" panose="02060703020205020404" pitchFamily="18" charset="0"/>
                          <a:ea typeface="微软雅黑" panose="020B0503020204020204" pitchFamily="34" charset="-122"/>
                          <a:cs typeface="Microsoft YaHei" charset="-122"/>
                        </a:rPr>
                        <a:t>个跨行业成员</a:t>
                      </a:r>
                      <a:endParaRPr kumimoji="0" lang="en-US" sz="1600" b="0" i="0" u="none" strike="noStrike" cap="none" normalizeH="0" baseline="0" dirty="0">
                        <a:ln>
                          <a:noFill/>
                        </a:ln>
                        <a:solidFill>
                          <a:schemeClr val="bg1"/>
                        </a:solidFill>
                        <a:effectLst/>
                        <a:latin typeface="Lubalin Demi for IBM" panose="02060703020205020404" pitchFamily="18" charset="0"/>
                        <a:ea typeface="微软雅黑" panose="020B0503020204020204" pitchFamily="34" charset="-122"/>
                        <a:cs typeface="Microsoft YaHei" charset="-122"/>
                      </a:endParaRPr>
                    </a:p>
                  </a:txBody>
                  <a:tcPr marL="121920" marR="121920" marT="60960" marB="6096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4">
                        <a:lumMod val="75000"/>
                        <a:alpha val="80000"/>
                      </a:schemeClr>
                    </a:solidFill>
                  </a:tcPr>
                </a:tc>
                <a:extLst>
                  <a:ext uri="{0D108BD9-81ED-4DB2-BD59-A6C34878D82A}">
                    <a16:rowId xmlns:a16="http://schemas.microsoft.com/office/drawing/2014/main" xmlns="" val="10000"/>
                  </a:ext>
                </a:extLst>
              </a:tr>
              <a:tr h="1929759">
                <a:tc>
                  <a:txBody>
                    <a:bodyPr/>
                    <a:lstStyle/>
                    <a:p>
                      <a:pPr marL="0" marR="0" lvl="0" indent="0" algn="l" defTabSz="914400" rtl="0" eaLnBrk="0" fontAlgn="base" latinLnBrk="0" hangingPunct="0">
                        <a:lnSpc>
                          <a:spcPct val="100000"/>
                        </a:lnSpc>
                        <a:spcBef>
                          <a:spcPct val="15000"/>
                        </a:spcBef>
                        <a:spcAft>
                          <a:spcPct val="15000"/>
                        </a:spcAft>
                        <a:buClrTx/>
                        <a:buSzTx/>
                        <a:buFont typeface="Arial" pitchFamily="34" charset="0"/>
                        <a:buNone/>
                        <a:tabLst/>
                      </a:pPr>
                      <a:endParaRPr kumimoji="0" lang="en-US" sz="1900" b="0" i="0" u="none" strike="noStrike" cap="none" normalizeH="0" baseline="0" dirty="0">
                        <a:ln>
                          <a:noFill/>
                        </a:ln>
                        <a:solidFill>
                          <a:srgbClr val="5E6066"/>
                        </a:solidFill>
                        <a:effectLst/>
                        <a:latin typeface="Arial" pitchFamily="34" charset="0"/>
                        <a:ea typeface="MS PGothic" pitchFamily="34" charset="-128"/>
                        <a:sym typeface="Helvetica Neue"/>
                      </a:endParaRPr>
                    </a:p>
                  </a:txBody>
                  <a:tcPr marL="121920" marR="121920" marT="60960" marB="6096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ACDC">
                        <a:alpha val="80000"/>
                      </a:srgbClr>
                    </a:solidFill>
                  </a:tcPr>
                </a:tc>
                <a:tc>
                  <a:txBody>
                    <a:bodyPr/>
                    <a:lstStyle/>
                    <a:p>
                      <a:pPr marL="0" marR="0" lvl="0" indent="0" algn="l" defTabSz="914400" rtl="0" eaLnBrk="0" fontAlgn="base" latinLnBrk="0" hangingPunct="0">
                        <a:lnSpc>
                          <a:spcPct val="100000"/>
                        </a:lnSpc>
                        <a:spcBef>
                          <a:spcPct val="15000"/>
                        </a:spcBef>
                        <a:spcAft>
                          <a:spcPct val="15000"/>
                        </a:spcAft>
                        <a:buClrTx/>
                        <a:buSzTx/>
                        <a:buFont typeface="Arial" pitchFamily="34" charset="0"/>
                        <a:buNone/>
                        <a:tabLst/>
                      </a:pPr>
                      <a:r>
                        <a:rPr kumimoji="0" lang="en-US" sz="1600" b="1" i="0" u="none" strike="noStrike" cap="none" normalizeH="0" baseline="0" dirty="0">
                          <a:ln>
                            <a:noFill/>
                          </a:ln>
                          <a:solidFill>
                            <a:schemeClr val="accent1">
                              <a:lumMod val="20000"/>
                              <a:lumOff val="80000"/>
                            </a:schemeClr>
                          </a:solidFill>
                          <a:effectLst/>
                          <a:latin typeface="Lubalin Demi for IBM" panose="02060703020205020404" pitchFamily="18" charset="0"/>
                          <a:ea typeface="微软雅黑" panose="020B0503020204020204" pitchFamily="34" charset="-122"/>
                          <a:sym typeface="Helvetica Neue"/>
                        </a:rPr>
                        <a:t>Cloud</a:t>
                      </a:r>
                      <a:r>
                        <a:rPr kumimoji="0" lang="zh-CN" altLang="en-US" sz="1600" b="1" i="0" u="none" strike="noStrike" cap="none" normalizeH="0" baseline="0" dirty="0">
                          <a:ln>
                            <a:noFill/>
                          </a:ln>
                          <a:solidFill>
                            <a:schemeClr val="accent1">
                              <a:lumMod val="20000"/>
                              <a:lumOff val="80000"/>
                            </a:schemeClr>
                          </a:solidFill>
                          <a:effectLst/>
                          <a:latin typeface="Lubalin Demi for IBM" panose="02060703020205020404" pitchFamily="18" charset="0"/>
                          <a:ea typeface="微软雅黑" panose="020B0503020204020204" pitchFamily="34" charset="-122"/>
                          <a:sym typeface="Helvetica Neue"/>
                        </a:rPr>
                        <a:t> </a:t>
                      </a:r>
                      <a:r>
                        <a:rPr kumimoji="0" lang="en-US" altLang="zh-CN" sz="1600" b="1" i="0" u="none" strike="noStrike" cap="none" normalizeH="0" baseline="0" dirty="0">
                          <a:ln>
                            <a:noFill/>
                          </a:ln>
                          <a:solidFill>
                            <a:schemeClr val="accent1">
                              <a:lumMod val="20000"/>
                              <a:lumOff val="80000"/>
                            </a:schemeClr>
                          </a:solidFill>
                          <a:effectLst/>
                          <a:latin typeface="Lubalin Demi for IBM" panose="02060703020205020404" pitchFamily="18" charset="0"/>
                          <a:ea typeface="微软雅黑" panose="020B0503020204020204" pitchFamily="34" charset="-122"/>
                          <a:sym typeface="Helvetica Neue"/>
                        </a:rPr>
                        <a:t>/</a:t>
                      </a:r>
                      <a:r>
                        <a:rPr kumimoji="0" lang="zh-CN" altLang="en-US" sz="1600" b="1" i="0" u="none" strike="noStrike" cap="none" normalizeH="0" baseline="0" dirty="0">
                          <a:ln>
                            <a:noFill/>
                          </a:ln>
                          <a:solidFill>
                            <a:schemeClr val="accent1">
                              <a:lumMod val="20000"/>
                              <a:lumOff val="80000"/>
                            </a:schemeClr>
                          </a:solidFill>
                          <a:effectLst/>
                          <a:latin typeface="Lubalin Demi for IBM" panose="02060703020205020404" pitchFamily="18" charset="0"/>
                          <a:ea typeface="微软雅黑" panose="020B0503020204020204" pitchFamily="34" charset="-122"/>
                          <a:sym typeface="Helvetica Neue"/>
                        </a:rPr>
                        <a:t> </a:t>
                      </a:r>
                      <a:r>
                        <a:rPr kumimoji="0" lang="zh-CN" altLang="en-US" sz="1600" b="1" i="0" u="none" strike="noStrike" cap="none" normalizeH="0" baseline="0" dirty="0">
                          <a:ln>
                            <a:noFill/>
                          </a:ln>
                          <a:solidFill>
                            <a:schemeClr val="accent1">
                              <a:lumMod val="20000"/>
                              <a:lumOff val="80000"/>
                            </a:schemeClr>
                          </a:solidFill>
                          <a:effectLst/>
                          <a:latin typeface="Lubalin Demi for IBM" panose="02060703020205020404" pitchFamily="18" charset="0"/>
                          <a:ea typeface="微软雅黑" panose="020B0503020204020204" pitchFamily="34" charset="-122"/>
                          <a:cs typeface="Microsoft YaHei" charset="-122"/>
                          <a:sym typeface="Helvetica Neue"/>
                        </a:rPr>
                        <a:t>云计算</a:t>
                      </a:r>
                      <a:endParaRPr kumimoji="0" lang="en-US" sz="1600" b="1" i="0" u="none" strike="noStrike" cap="none" normalizeH="0" baseline="0" dirty="0">
                        <a:ln>
                          <a:noFill/>
                        </a:ln>
                        <a:solidFill>
                          <a:schemeClr val="accent1">
                            <a:lumMod val="20000"/>
                            <a:lumOff val="80000"/>
                          </a:schemeClr>
                        </a:solidFill>
                        <a:effectLst/>
                        <a:latin typeface="Lubalin Demi for IBM" panose="02060703020205020404" pitchFamily="18" charset="0"/>
                        <a:ea typeface="微软雅黑" panose="020B0503020204020204" pitchFamily="34" charset="-122"/>
                        <a:cs typeface="Microsoft YaHei" charset="-122"/>
                        <a:sym typeface="Helvetica Neue"/>
                      </a:endParaRPr>
                    </a:p>
                    <a:p>
                      <a:pPr marL="0" marR="0" lvl="0" indent="0" algn="l" defTabSz="914400" rtl="0" eaLnBrk="0" fontAlgn="base" latinLnBrk="0" hangingPunct="0">
                        <a:lnSpc>
                          <a:spcPct val="100000"/>
                        </a:lnSpc>
                        <a:spcBef>
                          <a:spcPct val="15000"/>
                        </a:spcBef>
                        <a:spcAft>
                          <a:spcPct val="15000"/>
                        </a:spcAft>
                        <a:buClrTx/>
                        <a:buSzTx/>
                        <a:buFont typeface="Arial" pitchFamily="34" charset="0"/>
                        <a:buNone/>
                        <a:tabLst/>
                      </a:pPr>
                      <a:r>
                        <a:rPr kumimoji="0" lang="zh-CN" altLang="en-US" sz="1600" b="0" i="0" u="none" strike="noStrike" cap="none" normalizeH="0" baseline="0" dirty="0">
                          <a:ln>
                            <a:noFill/>
                          </a:ln>
                          <a:solidFill>
                            <a:schemeClr val="bg1"/>
                          </a:solidFill>
                          <a:effectLst/>
                          <a:latin typeface="Lubalin Demi for IBM" panose="02060703020205020404" pitchFamily="18" charset="0"/>
                          <a:ea typeface="微软雅黑" panose="020B0503020204020204" pitchFamily="34" charset="-122"/>
                          <a:cs typeface="Microsoft YaHei" charset="-122"/>
                          <a:sym typeface="Helvetica Neue"/>
                        </a:rPr>
                        <a:t>区块链平台</a:t>
                      </a:r>
                      <a:endParaRPr kumimoji="0" lang="en-US" altLang="zh-CN" sz="1600" b="0" i="0" u="none" strike="noStrike" cap="none" normalizeH="0" baseline="0" dirty="0">
                        <a:ln>
                          <a:noFill/>
                        </a:ln>
                        <a:solidFill>
                          <a:schemeClr val="bg1"/>
                        </a:solidFill>
                        <a:effectLst/>
                        <a:latin typeface="Lubalin Demi for IBM" panose="02060703020205020404" pitchFamily="18" charset="0"/>
                        <a:ea typeface="微软雅黑" panose="020B0503020204020204" pitchFamily="34" charset="-122"/>
                        <a:cs typeface="Microsoft YaHei" charset="-122"/>
                        <a:sym typeface="Helvetica Neue"/>
                      </a:endParaRPr>
                    </a:p>
                    <a:p>
                      <a:pPr marL="285750" marR="0" lvl="0" indent="-285750" algn="l" defTabSz="914400" rtl="0" eaLnBrk="0" fontAlgn="base" latinLnBrk="0" hangingPunct="0">
                        <a:lnSpc>
                          <a:spcPct val="100000"/>
                        </a:lnSpc>
                        <a:spcBef>
                          <a:spcPct val="15000"/>
                        </a:spcBef>
                        <a:spcAft>
                          <a:spcPct val="15000"/>
                        </a:spcAft>
                        <a:buClrTx/>
                        <a:buSzTx/>
                        <a:buFont typeface=".HelveticaNeueDeskInterface-Regular" charset="-120"/>
                        <a:buChar char="-"/>
                        <a:tabLst/>
                      </a:pPr>
                      <a:r>
                        <a:rPr kumimoji="0" lang="zh-CN" altLang="en-US" sz="1200" b="0" i="0" u="none" strike="noStrike" cap="none" normalizeH="0" baseline="0" dirty="0">
                          <a:ln>
                            <a:noFill/>
                          </a:ln>
                          <a:solidFill>
                            <a:schemeClr val="bg1"/>
                          </a:solidFill>
                          <a:effectLst/>
                          <a:latin typeface="Lubalin Demi for IBM" panose="02060703020205020404" pitchFamily="18" charset="0"/>
                          <a:ea typeface="微软雅黑" panose="020B0503020204020204" pitchFamily="34" charset="-122"/>
                          <a:cs typeface="Microsoft YaHei" charset="-122"/>
                          <a:sym typeface="Helvetica Neue"/>
                        </a:rPr>
                        <a:t>云平台</a:t>
                      </a:r>
                      <a:endParaRPr kumimoji="0" lang="en-US" altLang="zh-CN" sz="1200" b="0" i="0" u="none" strike="noStrike" cap="none" normalizeH="0" baseline="0" dirty="0">
                        <a:ln>
                          <a:noFill/>
                        </a:ln>
                        <a:solidFill>
                          <a:schemeClr val="bg1"/>
                        </a:solidFill>
                        <a:effectLst/>
                        <a:latin typeface="Lubalin Demi for IBM" panose="02060703020205020404" pitchFamily="18" charset="0"/>
                        <a:ea typeface="微软雅黑" panose="020B0503020204020204" pitchFamily="34" charset="-122"/>
                        <a:cs typeface="Microsoft YaHei" charset="-122"/>
                        <a:sym typeface="Helvetica Neue"/>
                      </a:endParaRPr>
                    </a:p>
                    <a:p>
                      <a:pPr marL="285750" marR="0" lvl="0" indent="-285750" algn="l" defTabSz="914400" rtl="0" eaLnBrk="0" fontAlgn="base" latinLnBrk="0" hangingPunct="0">
                        <a:lnSpc>
                          <a:spcPct val="100000"/>
                        </a:lnSpc>
                        <a:spcBef>
                          <a:spcPct val="15000"/>
                        </a:spcBef>
                        <a:spcAft>
                          <a:spcPct val="15000"/>
                        </a:spcAft>
                        <a:buClrTx/>
                        <a:buSzTx/>
                        <a:buFont typeface=".HelveticaNeueDeskInterface-Regular" charset="-120"/>
                        <a:buChar char="-"/>
                        <a:tabLst/>
                      </a:pPr>
                      <a:r>
                        <a:rPr kumimoji="0" lang="zh-CN" altLang="en-US" sz="1200" b="0" i="0" u="none" strike="noStrike" cap="none" normalizeH="0" baseline="0" dirty="0">
                          <a:ln>
                            <a:noFill/>
                          </a:ln>
                          <a:solidFill>
                            <a:schemeClr val="bg1"/>
                          </a:solidFill>
                          <a:effectLst/>
                          <a:latin typeface="Lubalin Demi for IBM" panose="02060703020205020404" pitchFamily="18" charset="0"/>
                          <a:ea typeface="微软雅黑" panose="020B0503020204020204" pitchFamily="34" charset="-122"/>
                          <a:cs typeface="Microsoft YaHei" charset="-122"/>
                          <a:sym typeface="Helvetica Neue"/>
                        </a:rPr>
                        <a:t>专用服务器（</a:t>
                      </a:r>
                      <a:r>
                        <a:rPr kumimoji="0" lang="en-US" altLang="zh-CN" sz="1200" b="0" i="0" u="none" strike="noStrike" cap="none" normalizeH="0" baseline="0" dirty="0" err="1">
                          <a:ln>
                            <a:noFill/>
                          </a:ln>
                          <a:solidFill>
                            <a:schemeClr val="bg1"/>
                          </a:solidFill>
                          <a:effectLst/>
                          <a:latin typeface="Lubalin Demi for IBM" panose="02060703020205020404" pitchFamily="18" charset="0"/>
                          <a:ea typeface="微软雅黑" panose="020B0503020204020204" pitchFamily="34" charset="-122"/>
                          <a:cs typeface="Microsoft YaHei" charset="-122"/>
                          <a:sym typeface="Helvetica Neue"/>
                        </a:rPr>
                        <a:t>LinuxONE</a:t>
                      </a:r>
                      <a:r>
                        <a:rPr kumimoji="0" lang="zh-CN" altLang="en-US" sz="1200" b="0" i="0" u="none" strike="noStrike" cap="none" normalizeH="0" baseline="0" dirty="0">
                          <a:ln>
                            <a:noFill/>
                          </a:ln>
                          <a:solidFill>
                            <a:schemeClr val="bg1"/>
                          </a:solidFill>
                          <a:effectLst/>
                          <a:latin typeface="Lubalin Demi for IBM" panose="02060703020205020404" pitchFamily="18" charset="0"/>
                          <a:ea typeface="微软雅黑" panose="020B0503020204020204" pitchFamily="34" charset="-122"/>
                          <a:cs typeface="Microsoft YaHei" charset="-122"/>
                          <a:sym typeface="Helvetica Neue"/>
                        </a:rPr>
                        <a:t>）</a:t>
                      </a:r>
                      <a:endParaRPr kumimoji="0" lang="en-US" altLang="zh-CN" sz="1200" b="0" i="0" u="none" strike="noStrike" cap="none" normalizeH="0" baseline="0" dirty="0">
                        <a:ln>
                          <a:noFill/>
                        </a:ln>
                        <a:solidFill>
                          <a:schemeClr val="bg1"/>
                        </a:solidFill>
                        <a:effectLst/>
                        <a:latin typeface="Lubalin Demi for IBM" panose="02060703020205020404" pitchFamily="18" charset="0"/>
                        <a:ea typeface="微软雅黑" panose="020B0503020204020204" pitchFamily="34" charset="-122"/>
                        <a:cs typeface="Microsoft YaHei" charset="-122"/>
                        <a:sym typeface="Helvetica Neue"/>
                      </a:endParaRPr>
                    </a:p>
                    <a:p>
                      <a:pPr marL="0" marR="0" lvl="0" indent="0" algn="l" defTabSz="914400" rtl="0" eaLnBrk="0" fontAlgn="base" latinLnBrk="0" hangingPunct="0">
                        <a:lnSpc>
                          <a:spcPct val="100000"/>
                        </a:lnSpc>
                        <a:spcBef>
                          <a:spcPct val="15000"/>
                        </a:spcBef>
                        <a:spcAft>
                          <a:spcPct val="15000"/>
                        </a:spcAft>
                        <a:buClrTx/>
                        <a:buSzTx/>
                        <a:buFont typeface="Arial" pitchFamily="34" charset="0"/>
                        <a:buNone/>
                        <a:tabLst/>
                      </a:pPr>
                      <a:endParaRPr kumimoji="0" lang="en-US" sz="1600" b="0" i="0" u="none" strike="noStrike" cap="none" normalizeH="0" baseline="0" dirty="0">
                        <a:ln>
                          <a:noFill/>
                        </a:ln>
                        <a:solidFill>
                          <a:schemeClr val="bg1"/>
                        </a:solidFill>
                        <a:effectLst/>
                        <a:latin typeface="Lubalin Demi for IBM" panose="02060703020205020404" pitchFamily="18" charset="0"/>
                        <a:ea typeface="微软雅黑" panose="020B0503020204020204" pitchFamily="34" charset="-122"/>
                        <a:sym typeface="Helvetica Neue"/>
                      </a:endParaRPr>
                    </a:p>
                  </a:txBody>
                  <a:tcPr marL="121920" marR="121920" marT="60960" marB="6096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ACDC">
                        <a:alpha val="80000"/>
                      </a:srgbClr>
                    </a:solidFill>
                  </a:tcPr>
                </a:tc>
                <a:tc>
                  <a:txBody>
                    <a:bodyPr/>
                    <a:lstStyle/>
                    <a:p>
                      <a:pPr marL="0" marR="0" lvl="0" indent="0" algn="l" defTabSz="914400" rtl="0" eaLnBrk="0" fontAlgn="base" latinLnBrk="0" hangingPunct="0">
                        <a:lnSpc>
                          <a:spcPct val="95000"/>
                        </a:lnSpc>
                        <a:spcBef>
                          <a:spcPct val="5000"/>
                        </a:spcBef>
                        <a:spcAft>
                          <a:spcPct val="35000"/>
                        </a:spcAft>
                        <a:buClrTx/>
                        <a:buSzTx/>
                        <a:buFont typeface="Arial" pitchFamily="34" charset="0"/>
                        <a:buNone/>
                        <a:tabLst/>
                      </a:pPr>
                      <a:r>
                        <a:rPr kumimoji="0" lang="zh-CN" altLang="en-US" sz="1600" b="0" i="0" u="none" strike="noStrike" cap="none" normalizeH="0" baseline="0" dirty="0">
                          <a:ln>
                            <a:noFill/>
                          </a:ln>
                          <a:solidFill>
                            <a:schemeClr val="bg1"/>
                          </a:solidFill>
                          <a:effectLst/>
                          <a:latin typeface="Lubalin Demi for IBM" panose="02060703020205020404" pitchFamily="18" charset="0"/>
                          <a:ea typeface="微软雅黑" panose="020B0503020204020204" pitchFamily="34" charset="-122"/>
                          <a:cs typeface="Microsoft YaHei" charset="-122"/>
                        </a:rPr>
                        <a:t>在</a:t>
                      </a:r>
                      <a:r>
                        <a:rPr kumimoji="0" lang="en-US" altLang="zh-CN" sz="1600" b="0" i="0" u="none" strike="noStrike" cap="none" normalizeH="0" baseline="0" dirty="0">
                          <a:ln>
                            <a:noFill/>
                          </a:ln>
                          <a:solidFill>
                            <a:schemeClr val="bg1"/>
                          </a:solidFill>
                          <a:effectLst/>
                          <a:latin typeface="Lubalin Demi for IBM" panose="02060703020205020404" pitchFamily="18" charset="0"/>
                          <a:ea typeface="微软雅黑" panose="020B0503020204020204" pitchFamily="34" charset="-122"/>
                          <a:cs typeface="Microsoft YaHei" charset="-122"/>
                        </a:rPr>
                        <a:t>IBM</a:t>
                      </a:r>
                      <a:r>
                        <a:rPr kumimoji="0" lang="zh-CN" altLang="en-US" sz="1600" b="0" i="0" u="none" strike="noStrike" cap="none" normalizeH="0" baseline="0" dirty="0">
                          <a:ln>
                            <a:noFill/>
                          </a:ln>
                          <a:solidFill>
                            <a:schemeClr val="bg1"/>
                          </a:solidFill>
                          <a:effectLst/>
                          <a:latin typeface="Lubalin Demi for IBM" panose="02060703020205020404" pitchFamily="18" charset="0"/>
                          <a:ea typeface="微软雅黑" panose="020B0503020204020204" pitchFamily="34" charset="-122"/>
                          <a:cs typeface="Microsoft YaHei" charset="-122"/>
                        </a:rPr>
                        <a:t>云平台和</a:t>
                      </a:r>
                      <a:r>
                        <a:rPr kumimoji="0" lang="en-US" altLang="zh-CN" sz="1600" b="0" i="0" u="none" strike="noStrike" cap="none" normalizeH="0" baseline="0" dirty="0">
                          <a:ln>
                            <a:noFill/>
                          </a:ln>
                          <a:solidFill>
                            <a:schemeClr val="bg1"/>
                          </a:solidFill>
                          <a:effectLst/>
                          <a:latin typeface="Lubalin Demi for IBM" panose="02060703020205020404" pitchFamily="18" charset="0"/>
                          <a:ea typeface="微软雅黑" panose="020B0503020204020204" pitchFamily="34" charset="-122"/>
                          <a:cs typeface="Microsoft YaHei" charset="-122"/>
                        </a:rPr>
                        <a:t>Z</a:t>
                      </a:r>
                      <a:r>
                        <a:rPr kumimoji="0" lang="zh-CN" altLang="en-US" sz="1600" b="0" i="0" u="none" strike="noStrike" cap="none" normalizeH="0" baseline="0" dirty="0">
                          <a:ln>
                            <a:noFill/>
                          </a:ln>
                          <a:solidFill>
                            <a:schemeClr val="bg1"/>
                          </a:solidFill>
                          <a:effectLst/>
                          <a:latin typeface="Lubalin Demi for IBM" panose="02060703020205020404" pitchFamily="18" charset="0"/>
                          <a:ea typeface="微软雅黑" panose="020B0503020204020204" pitchFamily="34" charset="-122"/>
                          <a:cs typeface="Microsoft YaHei" charset="-122"/>
                        </a:rPr>
                        <a:t>系列大型机上的区块链托管服务</a:t>
                      </a:r>
                      <a:endParaRPr kumimoji="0" lang="en-US" sz="1600" b="0" i="0" u="none" strike="noStrike" cap="none" normalizeH="0" baseline="0" dirty="0">
                        <a:ln>
                          <a:noFill/>
                        </a:ln>
                        <a:solidFill>
                          <a:schemeClr val="bg1"/>
                        </a:solidFill>
                        <a:effectLst/>
                        <a:latin typeface="Lubalin Demi for IBM" panose="02060703020205020404" pitchFamily="18" charset="0"/>
                        <a:ea typeface="微软雅黑" panose="020B0503020204020204" pitchFamily="34" charset="-122"/>
                        <a:cs typeface="Microsoft YaHei" charset="-122"/>
                      </a:endParaRPr>
                    </a:p>
                    <a:p>
                      <a:pPr marL="0" marR="0" lvl="0" indent="0" algn="l" defTabSz="914400" rtl="0" eaLnBrk="0" fontAlgn="base" latinLnBrk="0" hangingPunct="0">
                        <a:lnSpc>
                          <a:spcPct val="95000"/>
                        </a:lnSpc>
                        <a:spcBef>
                          <a:spcPct val="5000"/>
                        </a:spcBef>
                        <a:spcAft>
                          <a:spcPct val="35000"/>
                        </a:spcAft>
                        <a:buClrTx/>
                        <a:buSzTx/>
                        <a:buFont typeface="Arial" pitchFamily="34" charset="0"/>
                        <a:buNone/>
                        <a:tabLst/>
                      </a:pPr>
                      <a:r>
                        <a:rPr kumimoji="0" lang="zh-CN" altLang="en-US" sz="1600" b="1" i="0" u="none" strike="noStrike" cap="none" normalizeH="0" baseline="0" dirty="0">
                          <a:ln>
                            <a:noFill/>
                          </a:ln>
                          <a:solidFill>
                            <a:schemeClr val="accent1">
                              <a:lumMod val="20000"/>
                              <a:lumOff val="80000"/>
                            </a:schemeClr>
                          </a:solidFill>
                          <a:effectLst/>
                          <a:latin typeface="Lubalin Demi for IBM" panose="02060703020205020404" pitchFamily="18" charset="0"/>
                          <a:ea typeface="微软雅黑" panose="020B0503020204020204" pitchFamily="34" charset="-122"/>
                          <a:cs typeface="Microsoft YaHei" charset="-122"/>
                        </a:rPr>
                        <a:t>身份认证</a:t>
                      </a:r>
                      <a:r>
                        <a:rPr kumimoji="0" lang="en-US" sz="1600" b="1" i="0" u="none" strike="noStrike" cap="none" normalizeH="0" baseline="0" dirty="0">
                          <a:ln>
                            <a:noFill/>
                          </a:ln>
                          <a:solidFill>
                            <a:schemeClr val="accent1">
                              <a:lumMod val="20000"/>
                              <a:lumOff val="80000"/>
                            </a:schemeClr>
                          </a:solidFill>
                          <a:effectLst/>
                          <a:latin typeface="Lubalin Demi for IBM" panose="02060703020205020404" pitchFamily="18" charset="0"/>
                          <a:ea typeface="微软雅黑" panose="020B0503020204020204" pitchFamily="34" charset="-122"/>
                          <a:cs typeface="Microsoft YaHei" charset="-122"/>
                        </a:rPr>
                        <a:t> | </a:t>
                      </a:r>
                      <a:r>
                        <a:rPr kumimoji="0" lang="zh-CN" altLang="en-US" sz="1600" b="1" i="0" u="none" strike="noStrike" cap="none" normalizeH="0" baseline="0" dirty="0">
                          <a:ln>
                            <a:noFill/>
                          </a:ln>
                          <a:solidFill>
                            <a:schemeClr val="accent1">
                              <a:lumMod val="20000"/>
                              <a:lumOff val="80000"/>
                            </a:schemeClr>
                          </a:solidFill>
                          <a:effectLst/>
                          <a:latin typeface="Lubalin Demi for IBM" panose="02060703020205020404" pitchFamily="18" charset="0"/>
                          <a:ea typeface="微软雅黑" panose="020B0503020204020204" pitchFamily="34" charset="-122"/>
                          <a:cs typeface="Microsoft YaHei" charset="-122"/>
                        </a:rPr>
                        <a:t>共识算法</a:t>
                      </a:r>
                      <a:r>
                        <a:rPr kumimoji="0" lang="en-US" sz="1600" b="1" i="0" u="none" strike="noStrike" cap="none" normalizeH="0" baseline="0" dirty="0">
                          <a:ln>
                            <a:noFill/>
                          </a:ln>
                          <a:solidFill>
                            <a:schemeClr val="accent1">
                              <a:lumMod val="20000"/>
                              <a:lumOff val="80000"/>
                            </a:schemeClr>
                          </a:solidFill>
                          <a:effectLst/>
                          <a:latin typeface="Lubalin Demi for IBM" panose="02060703020205020404" pitchFamily="18" charset="0"/>
                          <a:ea typeface="微软雅黑" panose="020B0503020204020204" pitchFamily="34" charset="-122"/>
                          <a:cs typeface="Microsoft YaHei" charset="-122"/>
                        </a:rPr>
                        <a:t> | </a:t>
                      </a:r>
                      <a:r>
                        <a:rPr kumimoji="0" lang="zh-CN" altLang="en-US" sz="1600" b="1" i="0" u="none" strike="noStrike" cap="none" normalizeH="0" baseline="0" dirty="0">
                          <a:ln>
                            <a:noFill/>
                          </a:ln>
                          <a:solidFill>
                            <a:schemeClr val="accent1">
                              <a:lumMod val="20000"/>
                              <a:lumOff val="80000"/>
                            </a:schemeClr>
                          </a:solidFill>
                          <a:effectLst/>
                          <a:latin typeface="Lubalin Demi for IBM" panose="02060703020205020404" pitchFamily="18" charset="0"/>
                          <a:ea typeface="微软雅黑" panose="020B0503020204020204" pitchFamily="34" charset="-122"/>
                          <a:cs typeface="Microsoft YaHei" charset="-122"/>
                        </a:rPr>
                        <a:t>系统集成</a:t>
                      </a:r>
                      <a:r>
                        <a:rPr kumimoji="0" lang="en-US" sz="1600" b="1" i="0" u="none" strike="noStrike" cap="none" normalizeH="0" baseline="0" dirty="0">
                          <a:ln>
                            <a:noFill/>
                          </a:ln>
                          <a:solidFill>
                            <a:schemeClr val="accent1">
                              <a:lumMod val="20000"/>
                              <a:lumOff val="80000"/>
                            </a:schemeClr>
                          </a:solidFill>
                          <a:effectLst/>
                          <a:latin typeface="Lubalin Demi for IBM" panose="02060703020205020404" pitchFamily="18" charset="0"/>
                          <a:ea typeface="微软雅黑" panose="020B0503020204020204" pitchFamily="34" charset="-122"/>
                          <a:cs typeface="Microsoft YaHei" charset="-122"/>
                        </a:rPr>
                        <a:t> |  </a:t>
                      </a:r>
                    </a:p>
                    <a:p>
                      <a:pPr marL="0" marR="0" lvl="0" indent="0" algn="l" defTabSz="914400" rtl="0" eaLnBrk="0" fontAlgn="base" latinLnBrk="0" hangingPunct="0">
                        <a:lnSpc>
                          <a:spcPct val="95000"/>
                        </a:lnSpc>
                        <a:spcBef>
                          <a:spcPct val="5000"/>
                        </a:spcBef>
                        <a:spcAft>
                          <a:spcPct val="35000"/>
                        </a:spcAft>
                        <a:buClrTx/>
                        <a:buSzTx/>
                        <a:buFont typeface="Arial" pitchFamily="34" charset="0"/>
                        <a:buNone/>
                        <a:tabLst/>
                      </a:pPr>
                      <a:r>
                        <a:rPr kumimoji="0" lang="zh-CN" altLang="en-US" sz="1600" b="1" i="0" u="none" strike="noStrike" cap="none" normalizeH="0" baseline="0" dirty="0">
                          <a:ln>
                            <a:noFill/>
                          </a:ln>
                          <a:solidFill>
                            <a:schemeClr val="accent1">
                              <a:lumMod val="20000"/>
                              <a:lumOff val="80000"/>
                            </a:schemeClr>
                          </a:solidFill>
                          <a:effectLst/>
                          <a:latin typeface="Lubalin Demi for IBM" panose="02060703020205020404" pitchFamily="18" charset="0"/>
                          <a:ea typeface="微软雅黑" panose="020B0503020204020204" pitchFamily="34" charset="-122"/>
                          <a:cs typeface="Microsoft YaHei" charset="-122"/>
                        </a:rPr>
                        <a:t>硬件级性能调优和系统安全</a:t>
                      </a:r>
                      <a:endParaRPr kumimoji="0" lang="en-US" sz="1600" b="1" i="0" u="none" strike="noStrike" cap="none" normalizeH="0" baseline="0" dirty="0">
                        <a:ln>
                          <a:noFill/>
                        </a:ln>
                        <a:solidFill>
                          <a:schemeClr val="accent1">
                            <a:lumMod val="20000"/>
                            <a:lumOff val="80000"/>
                          </a:schemeClr>
                        </a:solidFill>
                        <a:effectLst/>
                        <a:latin typeface="Lubalin Demi for IBM" panose="02060703020205020404" pitchFamily="18" charset="0"/>
                        <a:ea typeface="微软雅黑" panose="020B0503020204020204" pitchFamily="34" charset="-122"/>
                        <a:cs typeface="Microsoft YaHei" charset="-122"/>
                      </a:endParaRPr>
                    </a:p>
                    <a:p>
                      <a:pPr marL="0" marR="0" lvl="0" indent="0" algn="l" defTabSz="914400" rtl="0" eaLnBrk="0" fontAlgn="base" latinLnBrk="0" hangingPunct="0">
                        <a:lnSpc>
                          <a:spcPct val="95000"/>
                        </a:lnSpc>
                        <a:spcBef>
                          <a:spcPct val="5000"/>
                        </a:spcBef>
                        <a:spcAft>
                          <a:spcPct val="35000"/>
                        </a:spcAft>
                        <a:buClrTx/>
                        <a:buSzTx/>
                        <a:buFont typeface="Arial" pitchFamily="34" charset="0"/>
                        <a:buNone/>
                        <a:tabLst/>
                      </a:pPr>
                      <a:r>
                        <a:rPr kumimoji="0" lang="zh-CN" altLang="en-US" sz="1600" b="0" i="0" u="none" strike="noStrike" cap="none" normalizeH="0" baseline="0" dirty="0">
                          <a:ln>
                            <a:noFill/>
                          </a:ln>
                          <a:solidFill>
                            <a:schemeClr val="bg1"/>
                          </a:solidFill>
                          <a:effectLst/>
                          <a:latin typeface="Lubalin Demi for IBM" panose="02060703020205020404" pitchFamily="18" charset="0"/>
                          <a:ea typeface="微软雅黑" panose="020B0503020204020204" pitchFamily="34" charset="-122"/>
                          <a:cs typeface="Microsoft YaHei" charset="-122"/>
                        </a:rPr>
                        <a:t>在</a:t>
                      </a:r>
                      <a:r>
                        <a:rPr kumimoji="0" lang="en-US" sz="1600" b="0" i="0" u="none" strike="noStrike" cap="none" normalizeH="0" baseline="0" dirty="0">
                          <a:ln>
                            <a:noFill/>
                          </a:ln>
                          <a:solidFill>
                            <a:schemeClr val="bg1"/>
                          </a:solidFill>
                          <a:effectLst/>
                          <a:latin typeface="Lubalin Demi for IBM" panose="02060703020205020404" pitchFamily="18" charset="0"/>
                          <a:ea typeface="微软雅黑" panose="020B0503020204020204" pitchFamily="34" charset="-122"/>
                          <a:cs typeface="Microsoft YaHei" charset="-122"/>
                        </a:rPr>
                        <a:t>IBM</a:t>
                      </a:r>
                      <a:r>
                        <a:rPr kumimoji="0" lang="zh-CN" altLang="en-US" sz="1600" b="0" i="0" u="none" strike="noStrike" cap="none" normalizeH="0" baseline="0" dirty="0">
                          <a:ln>
                            <a:noFill/>
                          </a:ln>
                          <a:solidFill>
                            <a:schemeClr val="bg1"/>
                          </a:solidFill>
                          <a:effectLst/>
                          <a:latin typeface="Lubalin Demi for IBM" panose="02060703020205020404" pitchFamily="18" charset="0"/>
                          <a:ea typeface="微软雅黑" panose="020B0503020204020204" pitchFamily="34" charset="-122"/>
                          <a:cs typeface="Microsoft YaHei" charset="-122"/>
                        </a:rPr>
                        <a:t> </a:t>
                      </a:r>
                      <a:r>
                        <a:rPr kumimoji="0" lang="en-US" altLang="zh-CN" sz="1600" b="0" i="0" u="none" strike="noStrike" cap="none" normalizeH="0" baseline="0" dirty="0" err="1">
                          <a:ln>
                            <a:noFill/>
                          </a:ln>
                          <a:solidFill>
                            <a:schemeClr val="bg1"/>
                          </a:solidFill>
                          <a:effectLst/>
                          <a:latin typeface="Lubalin Demi for IBM" panose="02060703020205020404" pitchFamily="18" charset="0"/>
                          <a:ea typeface="微软雅黑" panose="020B0503020204020204" pitchFamily="34" charset="-122"/>
                          <a:cs typeface="Microsoft YaHei" charset="-122"/>
                        </a:rPr>
                        <a:t>PaaS</a:t>
                      </a:r>
                      <a:r>
                        <a:rPr kumimoji="0" lang="zh-CN" altLang="en-US" sz="1600" b="0" i="0" u="none" strike="noStrike" cap="none" normalizeH="0" baseline="0" dirty="0">
                          <a:ln>
                            <a:noFill/>
                          </a:ln>
                          <a:solidFill>
                            <a:schemeClr val="bg1"/>
                          </a:solidFill>
                          <a:effectLst/>
                          <a:latin typeface="Lubalin Demi for IBM" panose="02060703020205020404" pitchFamily="18" charset="0"/>
                          <a:ea typeface="微软雅黑" panose="020B0503020204020204" pitchFamily="34" charset="-122"/>
                          <a:cs typeface="Microsoft YaHei" charset="-122"/>
                        </a:rPr>
                        <a:t>平台</a:t>
                      </a:r>
                      <a:r>
                        <a:rPr kumimoji="0" lang="en-US" altLang="zh-CN" sz="1600" b="0" i="0" u="none" strike="noStrike" cap="none" normalizeH="0" baseline="0" dirty="0" err="1">
                          <a:ln>
                            <a:noFill/>
                          </a:ln>
                          <a:solidFill>
                            <a:schemeClr val="bg1"/>
                          </a:solidFill>
                          <a:effectLst/>
                          <a:latin typeface="Lubalin Demi for IBM" panose="02060703020205020404" pitchFamily="18" charset="0"/>
                          <a:ea typeface="微软雅黑" panose="020B0503020204020204" pitchFamily="34" charset="-122"/>
                          <a:cs typeface="Microsoft YaHei" charset="-122"/>
                        </a:rPr>
                        <a:t>Bluemix</a:t>
                      </a:r>
                      <a:r>
                        <a:rPr kumimoji="0" lang="zh-CN" altLang="en-US" sz="1600" b="0" i="0" u="none" strike="noStrike" cap="none" normalizeH="0" baseline="0" dirty="0">
                          <a:ln>
                            <a:noFill/>
                          </a:ln>
                          <a:solidFill>
                            <a:schemeClr val="bg1"/>
                          </a:solidFill>
                          <a:effectLst/>
                          <a:latin typeface="Lubalin Demi for IBM" panose="02060703020205020404" pitchFamily="18" charset="0"/>
                          <a:ea typeface="微软雅黑" panose="020B0503020204020204" pitchFamily="34" charset="-122"/>
                          <a:cs typeface="Microsoft YaHei" charset="-122"/>
                        </a:rPr>
                        <a:t>上提供的区块链服务</a:t>
                      </a:r>
                      <a:endParaRPr kumimoji="0" lang="en-US" sz="1600" b="0" i="0" u="none" strike="noStrike" cap="none" normalizeH="0" baseline="0" dirty="0">
                        <a:ln>
                          <a:noFill/>
                        </a:ln>
                        <a:solidFill>
                          <a:schemeClr val="bg1"/>
                        </a:solidFill>
                        <a:effectLst/>
                        <a:latin typeface="Lubalin Demi for IBM" panose="02060703020205020404" pitchFamily="18" charset="0"/>
                        <a:ea typeface="微软雅黑" panose="020B0503020204020204" pitchFamily="34" charset="-122"/>
                        <a:cs typeface="Microsoft YaHei" charset="-122"/>
                      </a:endParaRPr>
                    </a:p>
                  </a:txBody>
                  <a:tcPr marL="121920" marR="121920" marT="60960" marB="6096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ACDC">
                        <a:alpha val="80000"/>
                      </a:srgbClr>
                    </a:solidFill>
                  </a:tcPr>
                </a:tc>
                <a:extLst>
                  <a:ext uri="{0D108BD9-81ED-4DB2-BD59-A6C34878D82A}">
                    <a16:rowId xmlns:a16="http://schemas.microsoft.com/office/drawing/2014/main" xmlns="" val="10001"/>
                  </a:ext>
                </a:extLst>
              </a:tr>
              <a:tr h="1687632">
                <a:tc>
                  <a:txBody>
                    <a:bodyPr/>
                    <a:lstStyle/>
                    <a:p>
                      <a:pPr marL="0" marR="0" lvl="0" indent="0" algn="l" defTabSz="914400" rtl="0" eaLnBrk="0" fontAlgn="base" latinLnBrk="0" hangingPunct="0">
                        <a:lnSpc>
                          <a:spcPct val="100000"/>
                        </a:lnSpc>
                        <a:spcBef>
                          <a:spcPct val="15000"/>
                        </a:spcBef>
                        <a:spcAft>
                          <a:spcPct val="15000"/>
                        </a:spcAft>
                        <a:buClrTx/>
                        <a:buSzTx/>
                        <a:buFont typeface="Arial" pitchFamily="34" charset="0"/>
                        <a:buNone/>
                        <a:tabLst/>
                      </a:pPr>
                      <a:endParaRPr kumimoji="0" lang="en-US" sz="1900" b="0" i="0" u="none" strike="noStrike" cap="none" normalizeH="0" baseline="0" dirty="0">
                        <a:ln>
                          <a:noFill/>
                        </a:ln>
                        <a:solidFill>
                          <a:srgbClr val="5E6066"/>
                        </a:solidFill>
                        <a:effectLst/>
                        <a:latin typeface="Arial" pitchFamily="34" charset="0"/>
                        <a:ea typeface="MS PGothic" pitchFamily="34" charset="-128"/>
                        <a:sym typeface="Helvetica Neue"/>
                      </a:endParaRPr>
                    </a:p>
                  </a:txBody>
                  <a:tcPr marL="121920" marR="121920" marT="60960" marB="6096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4">
                        <a:lumMod val="75000"/>
                        <a:alpha val="80000"/>
                      </a:schemeClr>
                    </a:solidFill>
                  </a:tcPr>
                </a:tc>
                <a:tc>
                  <a:txBody>
                    <a:bodyPr/>
                    <a:lstStyle/>
                    <a:p>
                      <a:pPr marL="0" marR="0" lvl="0" indent="0" algn="l" defTabSz="914400" rtl="0" eaLnBrk="0" fontAlgn="base" latinLnBrk="0" hangingPunct="0">
                        <a:lnSpc>
                          <a:spcPct val="100000"/>
                        </a:lnSpc>
                        <a:spcBef>
                          <a:spcPct val="15000"/>
                        </a:spcBef>
                        <a:spcAft>
                          <a:spcPct val="15000"/>
                        </a:spcAft>
                        <a:buClrTx/>
                        <a:buSzTx/>
                        <a:buFont typeface="Arial" pitchFamily="34" charset="0"/>
                        <a:buNone/>
                        <a:tabLst/>
                      </a:pPr>
                      <a:r>
                        <a:rPr kumimoji="0" lang="en-US" sz="1600" b="1" i="0" u="none" strike="noStrike" cap="none" normalizeH="0" baseline="0" dirty="0">
                          <a:ln>
                            <a:noFill/>
                          </a:ln>
                          <a:solidFill>
                            <a:srgbClr val="FFC000"/>
                          </a:solidFill>
                          <a:effectLst/>
                          <a:latin typeface="Lubalin Demi for IBM" panose="02060703020205020404" pitchFamily="18" charset="0"/>
                          <a:ea typeface="微软雅黑" panose="020B0503020204020204" pitchFamily="34" charset="-122"/>
                          <a:sym typeface="Helvetica Neue"/>
                        </a:rPr>
                        <a:t>Clients</a:t>
                      </a:r>
                      <a:r>
                        <a:rPr kumimoji="0" lang="zh-CN" altLang="en-US" sz="1600" b="1" i="0" u="none" strike="noStrike" cap="none" normalizeH="0" baseline="0" dirty="0">
                          <a:ln>
                            <a:noFill/>
                          </a:ln>
                          <a:solidFill>
                            <a:srgbClr val="FFC000"/>
                          </a:solidFill>
                          <a:effectLst/>
                          <a:latin typeface="Lubalin Demi for IBM" panose="02060703020205020404" pitchFamily="18" charset="0"/>
                          <a:ea typeface="微软雅黑" panose="020B0503020204020204" pitchFamily="34" charset="-122"/>
                          <a:sym typeface="Helvetica Neue"/>
                        </a:rPr>
                        <a:t> </a:t>
                      </a:r>
                      <a:r>
                        <a:rPr kumimoji="0" lang="en-US" altLang="zh-CN" sz="1600" b="1" i="0" u="none" strike="noStrike" cap="none" normalizeH="0" baseline="0" dirty="0">
                          <a:ln>
                            <a:noFill/>
                          </a:ln>
                          <a:solidFill>
                            <a:srgbClr val="FFC000"/>
                          </a:solidFill>
                          <a:effectLst/>
                          <a:latin typeface="Lubalin Demi for IBM" panose="02060703020205020404" pitchFamily="18" charset="0"/>
                          <a:ea typeface="微软雅黑" panose="020B0503020204020204" pitchFamily="34" charset="-122"/>
                          <a:sym typeface="Helvetica Neue"/>
                        </a:rPr>
                        <a:t>/</a:t>
                      </a:r>
                      <a:r>
                        <a:rPr kumimoji="0" lang="zh-CN" altLang="en-US" sz="1600" b="1" i="0" u="none" strike="noStrike" cap="none" normalizeH="0" baseline="0" dirty="0">
                          <a:ln>
                            <a:noFill/>
                          </a:ln>
                          <a:solidFill>
                            <a:srgbClr val="FFC000"/>
                          </a:solidFill>
                          <a:effectLst/>
                          <a:latin typeface="Lubalin Demi for IBM" panose="02060703020205020404" pitchFamily="18" charset="0"/>
                          <a:ea typeface="微软雅黑" panose="020B0503020204020204" pitchFamily="34" charset="-122"/>
                          <a:sym typeface="Helvetica Neue"/>
                        </a:rPr>
                        <a:t> </a:t>
                      </a:r>
                      <a:r>
                        <a:rPr kumimoji="0" lang="zh-CN" altLang="en-US" sz="1600" b="1" i="0" u="none" strike="noStrike" cap="none" normalizeH="0" baseline="0" dirty="0">
                          <a:ln>
                            <a:noFill/>
                          </a:ln>
                          <a:solidFill>
                            <a:srgbClr val="FFC000"/>
                          </a:solidFill>
                          <a:effectLst/>
                          <a:latin typeface="Lubalin Demi for IBM" panose="02060703020205020404" pitchFamily="18" charset="0"/>
                          <a:ea typeface="微软雅黑" panose="020B0503020204020204" pitchFamily="34" charset="-122"/>
                          <a:cs typeface="Microsoft YaHei" charset="-122"/>
                          <a:sym typeface="Helvetica Neue"/>
                        </a:rPr>
                        <a:t>客户</a:t>
                      </a:r>
                      <a:endParaRPr kumimoji="0" lang="en-US" sz="1600" b="1" i="0" u="none" strike="noStrike" cap="none" normalizeH="0" baseline="0" dirty="0">
                        <a:ln>
                          <a:noFill/>
                        </a:ln>
                        <a:solidFill>
                          <a:srgbClr val="FFC000"/>
                        </a:solidFill>
                        <a:effectLst/>
                        <a:latin typeface="Lubalin Demi for IBM" panose="02060703020205020404" pitchFamily="18" charset="0"/>
                        <a:ea typeface="微软雅黑" panose="020B0503020204020204" pitchFamily="34" charset="-122"/>
                        <a:cs typeface="Microsoft YaHei" charset="-122"/>
                        <a:sym typeface="Helvetica Neue"/>
                      </a:endParaRPr>
                    </a:p>
                    <a:p>
                      <a:pPr marL="0" marR="0" lvl="0" indent="0" algn="l" defTabSz="914400" rtl="0" eaLnBrk="0" fontAlgn="base" latinLnBrk="0" hangingPunct="0">
                        <a:lnSpc>
                          <a:spcPct val="100000"/>
                        </a:lnSpc>
                        <a:spcBef>
                          <a:spcPct val="15000"/>
                        </a:spcBef>
                        <a:spcAft>
                          <a:spcPct val="15000"/>
                        </a:spcAft>
                        <a:buClrTx/>
                        <a:buSzTx/>
                        <a:buFont typeface="Arial" pitchFamily="34" charset="0"/>
                        <a:buNone/>
                        <a:tabLst/>
                      </a:pPr>
                      <a:r>
                        <a:rPr kumimoji="0" lang="zh-CN" altLang="en-US" sz="1600" b="0" i="0" u="none" strike="noStrike" cap="none" normalizeH="0" baseline="0" dirty="0">
                          <a:ln>
                            <a:noFill/>
                          </a:ln>
                          <a:solidFill>
                            <a:schemeClr val="bg1"/>
                          </a:solidFill>
                          <a:effectLst/>
                          <a:latin typeface="Lubalin Demi for IBM" panose="02060703020205020404" pitchFamily="18" charset="0"/>
                          <a:ea typeface="微软雅黑" panose="020B0503020204020204" pitchFamily="34" charset="-122"/>
                          <a:cs typeface="Microsoft YaHei" charset="-122"/>
                          <a:sym typeface="Helvetica Neue"/>
                        </a:rPr>
                        <a:t>区块链解决方案</a:t>
                      </a:r>
                      <a:r>
                        <a:rPr kumimoji="0" lang="en-US" sz="1600" b="0" i="0" u="none" strike="noStrike" cap="none" normalizeH="0" baseline="0" dirty="0">
                          <a:ln>
                            <a:noFill/>
                          </a:ln>
                          <a:solidFill>
                            <a:schemeClr val="bg1"/>
                          </a:solidFill>
                          <a:effectLst/>
                          <a:latin typeface="Lubalin Demi for IBM" panose="02060703020205020404" pitchFamily="18" charset="0"/>
                          <a:ea typeface="微软雅黑" panose="020B0503020204020204" pitchFamily="34" charset="-122"/>
                          <a:cs typeface="Microsoft YaHei" charset="-122"/>
                          <a:sym typeface="Helvetica Neue"/>
                        </a:rPr>
                        <a:t/>
                      </a:r>
                      <a:br>
                        <a:rPr kumimoji="0" lang="en-US" sz="1600" b="0" i="0" u="none" strike="noStrike" cap="none" normalizeH="0" baseline="0" dirty="0">
                          <a:ln>
                            <a:noFill/>
                          </a:ln>
                          <a:solidFill>
                            <a:schemeClr val="bg1"/>
                          </a:solidFill>
                          <a:effectLst/>
                          <a:latin typeface="Lubalin Demi for IBM" panose="02060703020205020404" pitchFamily="18" charset="0"/>
                          <a:ea typeface="微软雅黑" panose="020B0503020204020204" pitchFamily="34" charset="-122"/>
                          <a:cs typeface="Microsoft YaHei" charset="-122"/>
                          <a:sym typeface="Helvetica Neue"/>
                        </a:rPr>
                      </a:br>
                      <a:r>
                        <a:rPr kumimoji="0" lang="zh-CN" altLang="en-US" sz="1600" b="0" i="0" u="none" strike="noStrike" cap="none" normalizeH="0" baseline="0" dirty="0">
                          <a:ln>
                            <a:noFill/>
                          </a:ln>
                          <a:solidFill>
                            <a:schemeClr val="bg1"/>
                          </a:solidFill>
                          <a:effectLst/>
                          <a:latin typeface="Lubalin Demi for IBM" panose="02060703020205020404" pitchFamily="18" charset="0"/>
                          <a:ea typeface="微软雅黑" panose="020B0503020204020204" pitchFamily="34" charset="-122"/>
                          <a:cs typeface="Microsoft YaHei" charset="-122"/>
                          <a:sym typeface="Helvetica Neue"/>
                        </a:rPr>
                        <a:t>区块链创新车库</a:t>
                      </a:r>
                      <a:r>
                        <a:rPr kumimoji="0" lang="en-US" altLang="zh-CN" sz="1600" b="0" i="0" u="none" strike="noStrike" cap="none" normalizeH="0" baseline="0" dirty="0">
                          <a:ln>
                            <a:noFill/>
                          </a:ln>
                          <a:solidFill>
                            <a:schemeClr val="bg1"/>
                          </a:solidFill>
                          <a:effectLst/>
                          <a:latin typeface="Lubalin Demi for IBM" panose="02060703020205020404" pitchFamily="18" charset="0"/>
                          <a:ea typeface="微软雅黑" panose="020B0503020204020204" pitchFamily="34" charset="-122"/>
                          <a:sym typeface="Helvetica Neue"/>
                        </a:rPr>
                        <a:t/>
                      </a:r>
                      <a:br>
                        <a:rPr kumimoji="0" lang="en-US" altLang="zh-CN" sz="1600" b="0" i="0" u="none" strike="noStrike" cap="none" normalizeH="0" baseline="0" dirty="0">
                          <a:ln>
                            <a:noFill/>
                          </a:ln>
                          <a:solidFill>
                            <a:schemeClr val="bg1"/>
                          </a:solidFill>
                          <a:effectLst/>
                          <a:latin typeface="Lubalin Demi for IBM" panose="02060703020205020404" pitchFamily="18" charset="0"/>
                          <a:ea typeface="微软雅黑" panose="020B0503020204020204" pitchFamily="34" charset="-122"/>
                          <a:sym typeface="Helvetica Neue"/>
                        </a:rPr>
                      </a:br>
                      <a:r>
                        <a:rPr kumimoji="0" lang="zh-CN" altLang="en-US" sz="1200" b="0" i="0" u="none" strike="noStrike" cap="none" normalizeH="0" baseline="0" dirty="0">
                          <a:ln>
                            <a:noFill/>
                          </a:ln>
                          <a:solidFill>
                            <a:schemeClr val="bg1"/>
                          </a:solidFill>
                          <a:effectLst/>
                          <a:latin typeface="Lubalin Demi for IBM" panose="02060703020205020404" pitchFamily="18" charset="0"/>
                          <a:ea typeface="微软雅黑" panose="020B0503020204020204" pitchFamily="34" charset="-122"/>
                          <a:sym typeface="Helvetica Neue"/>
                        </a:rPr>
                        <a:t>（</a:t>
                      </a:r>
                      <a:r>
                        <a:rPr kumimoji="0" lang="en-US" sz="1200" b="0" i="0" u="none" strike="noStrike" cap="none" normalizeH="0" baseline="0" dirty="0">
                          <a:ln>
                            <a:noFill/>
                          </a:ln>
                          <a:solidFill>
                            <a:schemeClr val="bg1"/>
                          </a:solidFill>
                          <a:effectLst/>
                          <a:latin typeface="Lubalin Demi for IBM" panose="02060703020205020404" pitchFamily="18" charset="0"/>
                          <a:ea typeface="微软雅黑" panose="020B0503020204020204" pitchFamily="34" charset="-122"/>
                          <a:sym typeface="Helvetica Neue"/>
                        </a:rPr>
                        <a:t>Blockchain Garage</a:t>
                      </a:r>
                      <a:r>
                        <a:rPr kumimoji="0" lang="zh-CN" altLang="en-US" sz="1200" b="0" i="0" u="none" strike="noStrike" cap="none" normalizeH="0" baseline="0" dirty="0">
                          <a:ln>
                            <a:noFill/>
                          </a:ln>
                          <a:solidFill>
                            <a:schemeClr val="bg1"/>
                          </a:solidFill>
                          <a:effectLst/>
                          <a:latin typeface="Lubalin Demi for IBM" panose="02060703020205020404" pitchFamily="18" charset="0"/>
                          <a:ea typeface="微软雅黑" panose="020B0503020204020204" pitchFamily="34" charset="-122"/>
                          <a:sym typeface="Helvetica Neue"/>
                        </a:rPr>
                        <a:t>）</a:t>
                      </a:r>
                      <a:endParaRPr kumimoji="0" lang="en-US" sz="1600" b="0" i="0" u="none" strike="noStrike" cap="none" normalizeH="0" baseline="0" dirty="0">
                        <a:ln>
                          <a:noFill/>
                        </a:ln>
                        <a:solidFill>
                          <a:schemeClr val="bg1"/>
                        </a:solidFill>
                        <a:effectLst/>
                        <a:latin typeface="Lubalin Demi for IBM" panose="02060703020205020404" pitchFamily="18" charset="0"/>
                        <a:ea typeface="微软雅黑" panose="020B0503020204020204" pitchFamily="34" charset="-122"/>
                        <a:sym typeface="Helvetica Neue"/>
                      </a:endParaRPr>
                    </a:p>
                  </a:txBody>
                  <a:tcPr marL="121920" marR="121920" marT="60960" marB="6096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4">
                        <a:lumMod val="75000"/>
                        <a:alpha val="80000"/>
                      </a:schemeClr>
                    </a:solidFill>
                  </a:tcPr>
                </a:tc>
                <a:tc>
                  <a:txBody>
                    <a:bodyPr/>
                    <a:lstStyle/>
                    <a:p>
                      <a:pPr marL="0" marR="0" lvl="0" indent="0" algn="l" defTabSz="914400" rtl="0" eaLnBrk="0" fontAlgn="base" latinLnBrk="0" hangingPunct="0">
                        <a:lnSpc>
                          <a:spcPct val="95000"/>
                        </a:lnSpc>
                        <a:spcBef>
                          <a:spcPct val="5000"/>
                        </a:spcBef>
                        <a:spcAft>
                          <a:spcPct val="35000"/>
                        </a:spcAft>
                        <a:buClrTx/>
                        <a:buSzTx/>
                        <a:buFont typeface="Arial" pitchFamily="34" charset="0"/>
                        <a:buNone/>
                        <a:tabLst/>
                      </a:pPr>
                      <a:r>
                        <a:rPr kumimoji="0" lang="zh-CN" altLang="en-US" sz="1600" b="0" i="0" u="none" strike="noStrike" cap="none" normalizeH="0" baseline="0" dirty="0">
                          <a:ln>
                            <a:noFill/>
                          </a:ln>
                          <a:solidFill>
                            <a:schemeClr val="bg1"/>
                          </a:solidFill>
                          <a:effectLst/>
                          <a:latin typeface="Lubalin Demi for IBM" panose="02060703020205020404" pitchFamily="18" charset="0"/>
                          <a:ea typeface="微软雅黑" panose="020B0503020204020204" pitchFamily="34" charset="-122"/>
                          <a:cs typeface="Microsoft YaHei" charset="-122"/>
                        </a:rPr>
                        <a:t>和客户一起推动区块链技术的成熟落地商用</a:t>
                      </a:r>
                      <a:endParaRPr kumimoji="0" lang="en-US" sz="1600" b="1" i="0" u="none" strike="noStrike" cap="none" normalizeH="0" baseline="0" dirty="0">
                        <a:ln>
                          <a:noFill/>
                        </a:ln>
                        <a:solidFill>
                          <a:srgbClr val="A6266E"/>
                        </a:solidFill>
                        <a:effectLst/>
                        <a:latin typeface="Lubalin Demi for IBM" panose="02060703020205020404" pitchFamily="18" charset="0"/>
                        <a:ea typeface="微软雅黑" panose="020B0503020204020204" pitchFamily="34" charset="-122"/>
                        <a:cs typeface="Microsoft YaHei" charset="-122"/>
                      </a:endParaRPr>
                    </a:p>
                    <a:p>
                      <a:pPr marL="0" marR="0" lvl="0" indent="0" algn="l" defTabSz="914400" rtl="0" eaLnBrk="0" fontAlgn="base" latinLnBrk="0" hangingPunct="0">
                        <a:lnSpc>
                          <a:spcPct val="95000"/>
                        </a:lnSpc>
                        <a:spcBef>
                          <a:spcPct val="5000"/>
                        </a:spcBef>
                        <a:spcAft>
                          <a:spcPct val="35000"/>
                        </a:spcAft>
                        <a:buClrTx/>
                        <a:buSzTx/>
                        <a:buFont typeface="Arial" pitchFamily="34" charset="0"/>
                        <a:buNone/>
                        <a:tabLst/>
                      </a:pPr>
                      <a:r>
                        <a:rPr kumimoji="0" lang="zh-CN" altLang="en-US" sz="1600" b="0" i="0" u="none" strike="noStrike" cap="none" normalizeH="0" baseline="0" dirty="0">
                          <a:ln>
                            <a:noFill/>
                          </a:ln>
                          <a:solidFill>
                            <a:schemeClr val="bg1"/>
                          </a:solidFill>
                          <a:effectLst/>
                          <a:latin typeface="Lubalin Demi for IBM" panose="02060703020205020404" pitchFamily="18" charset="0"/>
                          <a:ea typeface="微软雅黑" panose="020B0503020204020204" pitchFamily="34" charset="-122"/>
                          <a:cs typeface="Microsoft YaHei" charset="-122"/>
                        </a:rPr>
                        <a:t>在全球各地设立区块链创新车库：</a:t>
                      </a:r>
                      <a:endParaRPr kumimoji="0" lang="en-US" altLang="zh-CN" sz="1600" b="0" i="0" u="none" strike="noStrike" cap="none" normalizeH="0" baseline="0" dirty="0">
                        <a:ln>
                          <a:noFill/>
                        </a:ln>
                        <a:solidFill>
                          <a:schemeClr val="bg1"/>
                        </a:solidFill>
                        <a:effectLst/>
                        <a:latin typeface="Lubalin Demi for IBM" panose="02060703020205020404" pitchFamily="18" charset="0"/>
                        <a:ea typeface="微软雅黑" panose="020B0503020204020204" pitchFamily="34" charset="-122"/>
                        <a:cs typeface="Microsoft YaHei" charset="-122"/>
                      </a:endParaRPr>
                    </a:p>
                    <a:p>
                      <a:pPr marL="0" marR="0" lvl="0" indent="0" algn="l" defTabSz="914400" rtl="0" eaLnBrk="0" fontAlgn="base" latinLnBrk="0" hangingPunct="0">
                        <a:lnSpc>
                          <a:spcPct val="95000"/>
                        </a:lnSpc>
                        <a:spcBef>
                          <a:spcPct val="5000"/>
                        </a:spcBef>
                        <a:spcAft>
                          <a:spcPct val="35000"/>
                        </a:spcAft>
                        <a:buClrTx/>
                        <a:buSzTx/>
                        <a:buFont typeface="Arial" pitchFamily="34" charset="0"/>
                        <a:buNone/>
                        <a:tabLst/>
                      </a:pPr>
                      <a:r>
                        <a:rPr kumimoji="0" lang="en-US" sz="1600" b="0" i="0" u="none" strike="noStrike" cap="none" normalizeH="0" baseline="0" dirty="0">
                          <a:ln>
                            <a:noFill/>
                          </a:ln>
                          <a:solidFill>
                            <a:schemeClr val="bg1"/>
                          </a:solidFill>
                          <a:effectLst/>
                          <a:latin typeface="Lubalin Demi for IBM" panose="02060703020205020404" pitchFamily="18" charset="0"/>
                          <a:ea typeface="微软雅黑" panose="020B0503020204020204" pitchFamily="34" charset="-122"/>
                          <a:cs typeface="Microsoft YaHei" charset="-122"/>
                        </a:rPr>
                        <a:t> </a:t>
                      </a:r>
                      <a:r>
                        <a:rPr kumimoji="0" lang="zh-CN" altLang="en-US" sz="1600" b="1" i="0" u="none" strike="noStrike" cap="none" normalizeH="0" baseline="0" dirty="0">
                          <a:ln>
                            <a:noFill/>
                          </a:ln>
                          <a:solidFill>
                            <a:srgbClr val="FFC000"/>
                          </a:solidFill>
                          <a:effectLst/>
                          <a:latin typeface="Lubalin Demi for IBM" panose="02060703020205020404" pitchFamily="18" charset="0"/>
                          <a:ea typeface="微软雅黑" panose="020B0503020204020204" pitchFamily="34" charset="-122"/>
                          <a:cs typeface="Microsoft YaHei" charset="-122"/>
                        </a:rPr>
                        <a:t>纽约</a:t>
                      </a:r>
                      <a:r>
                        <a:rPr kumimoji="0" lang="en-US" sz="1600" b="1" i="0" u="none" strike="noStrike" cap="none" normalizeH="0" baseline="0" dirty="0">
                          <a:ln>
                            <a:noFill/>
                          </a:ln>
                          <a:solidFill>
                            <a:srgbClr val="FFC000"/>
                          </a:solidFill>
                          <a:effectLst/>
                          <a:latin typeface="Lubalin Demi for IBM" panose="02060703020205020404" pitchFamily="18" charset="0"/>
                          <a:ea typeface="微软雅黑" panose="020B0503020204020204" pitchFamily="34" charset="-122"/>
                          <a:cs typeface="Microsoft YaHei" charset="-122"/>
                        </a:rPr>
                        <a:t> | </a:t>
                      </a:r>
                      <a:r>
                        <a:rPr kumimoji="0" lang="zh-CN" altLang="en-US" sz="1600" b="1" i="0" u="none" strike="noStrike" cap="none" normalizeH="0" baseline="0" dirty="0">
                          <a:ln>
                            <a:noFill/>
                          </a:ln>
                          <a:solidFill>
                            <a:srgbClr val="FFC000"/>
                          </a:solidFill>
                          <a:effectLst/>
                          <a:latin typeface="Lubalin Demi for IBM" panose="02060703020205020404" pitchFamily="18" charset="0"/>
                          <a:ea typeface="微软雅黑" panose="020B0503020204020204" pitchFamily="34" charset="-122"/>
                          <a:cs typeface="Microsoft YaHei" charset="-122"/>
                        </a:rPr>
                        <a:t>伦敦</a:t>
                      </a:r>
                      <a:r>
                        <a:rPr kumimoji="0" lang="en-US" sz="1600" b="1" i="0" u="none" strike="noStrike" cap="none" normalizeH="0" baseline="0" dirty="0">
                          <a:ln>
                            <a:noFill/>
                          </a:ln>
                          <a:solidFill>
                            <a:srgbClr val="FFC000"/>
                          </a:solidFill>
                          <a:effectLst/>
                          <a:latin typeface="Lubalin Demi for IBM" panose="02060703020205020404" pitchFamily="18" charset="0"/>
                          <a:ea typeface="微软雅黑" panose="020B0503020204020204" pitchFamily="34" charset="-122"/>
                          <a:cs typeface="Microsoft YaHei" charset="-122"/>
                        </a:rPr>
                        <a:t> | </a:t>
                      </a:r>
                      <a:r>
                        <a:rPr kumimoji="0" lang="zh-CN" altLang="en-US" sz="1600" b="1" i="0" u="none" strike="noStrike" cap="none" normalizeH="0" baseline="0" dirty="0">
                          <a:ln>
                            <a:noFill/>
                          </a:ln>
                          <a:solidFill>
                            <a:srgbClr val="FFC000"/>
                          </a:solidFill>
                          <a:effectLst/>
                          <a:latin typeface="Lubalin Demi for IBM" panose="02060703020205020404" pitchFamily="18" charset="0"/>
                          <a:ea typeface="微软雅黑" panose="020B0503020204020204" pitchFamily="34" charset="-122"/>
                          <a:cs typeface="Microsoft YaHei" charset="-122"/>
                        </a:rPr>
                        <a:t>新加坡</a:t>
                      </a:r>
                      <a:r>
                        <a:rPr kumimoji="0" lang="en-US" sz="1600" b="1" i="0" u="none" strike="noStrike" cap="none" normalizeH="0" baseline="0" dirty="0">
                          <a:ln>
                            <a:noFill/>
                          </a:ln>
                          <a:solidFill>
                            <a:srgbClr val="FFC000"/>
                          </a:solidFill>
                          <a:effectLst/>
                          <a:latin typeface="Lubalin Demi for IBM" panose="02060703020205020404" pitchFamily="18" charset="0"/>
                          <a:ea typeface="微软雅黑" panose="020B0503020204020204" pitchFamily="34" charset="-122"/>
                          <a:cs typeface="Microsoft YaHei" charset="-122"/>
                        </a:rPr>
                        <a:t> | </a:t>
                      </a:r>
                      <a:r>
                        <a:rPr kumimoji="0" lang="zh-CN" altLang="en-US" sz="1600" b="1" i="0" u="none" strike="noStrike" cap="none" normalizeH="0" baseline="0" dirty="0">
                          <a:ln>
                            <a:noFill/>
                          </a:ln>
                          <a:solidFill>
                            <a:srgbClr val="FFC000"/>
                          </a:solidFill>
                          <a:effectLst/>
                          <a:latin typeface="Lubalin Demi for IBM" panose="02060703020205020404" pitchFamily="18" charset="0"/>
                          <a:ea typeface="微软雅黑" panose="020B0503020204020204" pitchFamily="34" charset="-122"/>
                          <a:cs typeface="Microsoft YaHei" charset="-122"/>
                        </a:rPr>
                        <a:t>东京</a:t>
                      </a:r>
                      <a:endParaRPr kumimoji="0" lang="en-US" sz="1600" b="1" i="0" u="none" strike="noStrike" cap="none" normalizeH="0" baseline="0" dirty="0">
                        <a:ln>
                          <a:noFill/>
                        </a:ln>
                        <a:solidFill>
                          <a:srgbClr val="FFC000"/>
                        </a:solidFill>
                        <a:effectLst/>
                        <a:latin typeface="Lubalin Demi for IBM" panose="02060703020205020404" pitchFamily="18" charset="0"/>
                        <a:ea typeface="微软雅黑" panose="020B0503020204020204" pitchFamily="34" charset="-122"/>
                        <a:cs typeface="Microsoft YaHei" charset="-122"/>
                      </a:endParaRPr>
                    </a:p>
                    <a:p>
                      <a:pPr marL="0" marR="0" lvl="0" indent="0" algn="l" defTabSz="914400" rtl="0" eaLnBrk="0" fontAlgn="base" latinLnBrk="0" hangingPunct="0">
                        <a:lnSpc>
                          <a:spcPct val="95000"/>
                        </a:lnSpc>
                        <a:spcBef>
                          <a:spcPct val="5000"/>
                        </a:spcBef>
                        <a:spcAft>
                          <a:spcPct val="35000"/>
                        </a:spcAft>
                        <a:buClrTx/>
                        <a:buSzTx/>
                        <a:buFont typeface="Arial" pitchFamily="34" charset="0"/>
                        <a:buNone/>
                        <a:tabLst/>
                      </a:pPr>
                      <a:r>
                        <a:rPr kumimoji="0" lang="zh-CN" altLang="en-US" sz="1600" b="0" i="0" u="none" strike="noStrike" cap="none" normalizeH="0" baseline="0" dirty="0">
                          <a:ln>
                            <a:noFill/>
                          </a:ln>
                          <a:solidFill>
                            <a:schemeClr val="bg1"/>
                          </a:solidFill>
                          <a:effectLst/>
                          <a:latin typeface="Lubalin Demi for IBM" panose="02060703020205020404" pitchFamily="18" charset="0"/>
                          <a:ea typeface="微软雅黑" panose="020B0503020204020204" pitchFamily="34" charset="-122"/>
                          <a:cs typeface="Microsoft YaHei" charset="-122"/>
                        </a:rPr>
                        <a:t>区块链相关咨询和实施服务</a:t>
                      </a:r>
                      <a:endParaRPr kumimoji="0" lang="en-US" sz="1600" b="0" i="0" u="none" strike="noStrike" cap="none" normalizeH="0" baseline="0" dirty="0">
                        <a:ln>
                          <a:noFill/>
                        </a:ln>
                        <a:solidFill>
                          <a:schemeClr val="bg1"/>
                        </a:solidFill>
                        <a:effectLst/>
                        <a:latin typeface="Lubalin Demi for IBM" panose="02060703020205020404" pitchFamily="18" charset="0"/>
                        <a:ea typeface="微软雅黑" panose="020B0503020204020204" pitchFamily="34" charset="-122"/>
                        <a:cs typeface="Microsoft YaHei" charset="-122"/>
                      </a:endParaRPr>
                    </a:p>
                  </a:txBody>
                  <a:tcPr marL="121920" marR="121920" marT="60960" marB="6096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4">
                        <a:lumMod val="75000"/>
                        <a:alpha val="80000"/>
                      </a:schemeClr>
                    </a:solidFill>
                  </a:tcPr>
                </a:tc>
                <a:extLst>
                  <a:ext uri="{0D108BD9-81ED-4DB2-BD59-A6C34878D82A}">
                    <a16:rowId xmlns:a16="http://schemas.microsoft.com/office/drawing/2014/main" xmlns="" val="10002"/>
                  </a:ext>
                </a:extLst>
              </a:tr>
            </a:tbl>
          </a:graphicData>
        </a:graphic>
      </p:graphicFrame>
      <p:grpSp>
        <p:nvGrpSpPr>
          <p:cNvPr id="24" name="Group 21"/>
          <p:cNvGrpSpPr>
            <a:grpSpLocks/>
          </p:cNvGrpSpPr>
          <p:nvPr/>
        </p:nvGrpSpPr>
        <p:grpSpPr bwMode="auto">
          <a:xfrm>
            <a:off x="793794" y="3027559"/>
            <a:ext cx="702733" cy="613833"/>
            <a:chOff x="150" y="1729"/>
            <a:chExt cx="377" cy="329"/>
          </a:xfrm>
          <a:solidFill>
            <a:schemeClr val="accent3">
              <a:lumMod val="40000"/>
              <a:lumOff val="60000"/>
            </a:schemeClr>
          </a:solidFill>
        </p:grpSpPr>
        <p:sp>
          <p:nvSpPr>
            <p:cNvPr id="25" name="Freeform 22"/>
            <p:cNvSpPr>
              <a:spLocks noEditPoints="1"/>
            </p:cNvSpPr>
            <p:nvPr/>
          </p:nvSpPr>
          <p:spPr bwMode="auto">
            <a:xfrm>
              <a:off x="150" y="1729"/>
              <a:ext cx="377" cy="264"/>
            </a:xfrm>
            <a:custGeom>
              <a:avLst/>
              <a:gdLst>
                <a:gd name="T0" fmla="*/ 196 w 720"/>
                <a:gd name="T1" fmla="*/ 88 h 504"/>
                <a:gd name="T2" fmla="*/ 190 w 720"/>
                <a:gd name="T3" fmla="*/ 75 h 504"/>
                <a:gd name="T4" fmla="*/ 180 w 720"/>
                <a:gd name="T5" fmla="*/ 66 h 504"/>
                <a:gd name="T6" fmla="*/ 168 w 720"/>
                <a:gd name="T7" fmla="*/ 60 h 504"/>
                <a:gd name="T8" fmla="*/ 161 w 720"/>
                <a:gd name="T9" fmla="*/ 53 h 504"/>
                <a:gd name="T10" fmla="*/ 156 w 720"/>
                <a:gd name="T11" fmla="*/ 47 h 504"/>
                <a:gd name="T12" fmla="*/ 148 w 720"/>
                <a:gd name="T13" fmla="*/ 41 h 504"/>
                <a:gd name="T14" fmla="*/ 139 w 720"/>
                <a:gd name="T15" fmla="*/ 40 h 504"/>
                <a:gd name="T16" fmla="*/ 131 w 720"/>
                <a:gd name="T17" fmla="*/ 27 h 504"/>
                <a:gd name="T18" fmla="*/ 121 w 720"/>
                <a:gd name="T19" fmla="*/ 14 h 504"/>
                <a:gd name="T20" fmla="*/ 107 w 720"/>
                <a:gd name="T21" fmla="*/ 5 h 504"/>
                <a:gd name="T22" fmla="*/ 90 w 720"/>
                <a:gd name="T23" fmla="*/ 1 h 504"/>
                <a:gd name="T24" fmla="*/ 71 w 720"/>
                <a:gd name="T25" fmla="*/ 2 h 504"/>
                <a:gd name="T26" fmla="*/ 54 w 720"/>
                <a:gd name="T27" fmla="*/ 10 h 504"/>
                <a:gd name="T28" fmla="*/ 41 w 720"/>
                <a:gd name="T29" fmla="*/ 25 h 504"/>
                <a:gd name="T30" fmla="*/ 34 w 720"/>
                <a:gd name="T31" fmla="*/ 43 h 504"/>
                <a:gd name="T32" fmla="*/ 23 w 720"/>
                <a:gd name="T33" fmla="*/ 52 h 504"/>
                <a:gd name="T34" fmla="*/ 12 w 720"/>
                <a:gd name="T35" fmla="*/ 61 h 504"/>
                <a:gd name="T36" fmla="*/ 4 w 720"/>
                <a:gd name="T37" fmla="*/ 74 h 504"/>
                <a:gd name="T38" fmla="*/ 1 w 720"/>
                <a:gd name="T39" fmla="*/ 89 h 504"/>
                <a:gd name="T40" fmla="*/ 2 w 720"/>
                <a:gd name="T41" fmla="*/ 106 h 504"/>
                <a:gd name="T42" fmla="*/ 10 w 720"/>
                <a:gd name="T43" fmla="*/ 122 h 504"/>
                <a:gd name="T44" fmla="*/ 25 w 720"/>
                <a:gd name="T45" fmla="*/ 133 h 504"/>
                <a:gd name="T46" fmla="*/ 42 w 720"/>
                <a:gd name="T47" fmla="*/ 138 h 504"/>
                <a:gd name="T48" fmla="*/ 166 w 720"/>
                <a:gd name="T49" fmla="*/ 138 h 504"/>
                <a:gd name="T50" fmla="*/ 180 w 720"/>
                <a:gd name="T51" fmla="*/ 131 h 504"/>
                <a:gd name="T52" fmla="*/ 191 w 720"/>
                <a:gd name="T53" fmla="*/ 121 h 504"/>
                <a:gd name="T54" fmla="*/ 197 w 720"/>
                <a:gd name="T55" fmla="*/ 107 h 504"/>
                <a:gd name="T56" fmla="*/ 46 w 720"/>
                <a:gd name="T57" fmla="*/ 125 h 504"/>
                <a:gd name="T58" fmla="*/ 34 w 720"/>
                <a:gd name="T59" fmla="*/ 123 h 504"/>
                <a:gd name="T60" fmla="*/ 23 w 720"/>
                <a:gd name="T61" fmla="*/ 116 h 504"/>
                <a:gd name="T62" fmla="*/ 16 w 720"/>
                <a:gd name="T63" fmla="*/ 105 h 504"/>
                <a:gd name="T64" fmla="*/ 13 w 720"/>
                <a:gd name="T65" fmla="*/ 92 h 504"/>
                <a:gd name="T66" fmla="*/ 15 w 720"/>
                <a:gd name="T67" fmla="*/ 81 h 504"/>
                <a:gd name="T68" fmla="*/ 21 w 720"/>
                <a:gd name="T69" fmla="*/ 71 h 504"/>
                <a:gd name="T70" fmla="*/ 30 w 720"/>
                <a:gd name="T71" fmla="*/ 64 h 504"/>
                <a:gd name="T72" fmla="*/ 40 w 720"/>
                <a:gd name="T73" fmla="*/ 60 h 504"/>
                <a:gd name="T74" fmla="*/ 45 w 720"/>
                <a:gd name="T75" fmla="*/ 57 h 504"/>
                <a:gd name="T76" fmla="*/ 46 w 720"/>
                <a:gd name="T77" fmla="*/ 53 h 504"/>
                <a:gd name="T78" fmla="*/ 49 w 720"/>
                <a:gd name="T79" fmla="*/ 37 h 504"/>
                <a:gd name="T80" fmla="*/ 58 w 720"/>
                <a:gd name="T81" fmla="*/ 25 h 504"/>
                <a:gd name="T82" fmla="*/ 70 w 720"/>
                <a:gd name="T83" fmla="*/ 16 h 504"/>
                <a:gd name="T84" fmla="*/ 86 w 720"/>
                <a:gd name="T85" fmla="*/ 13 h 504"/>
                <a:gd name="T86" fmla="*/ 100 w 720"/>
                <a:gd name="T87" fmla="*/ 16 h 504"/>
                <a:gd name="T88" fmla="*/ 112 w 720"/>
                <a:gd name="T89" fmla="*/ 24 h 504"/>
                <a:gd name="T90" fmla="*/ 120 w 720"/>
                <a:gd name="T91" fmla="*/ 34 h 504"/>
                <a:gd name="T92" fmla="*/ 125 w 720"/>
                <a:gd name="T93" fmla="*/ 48 h 504"/>
                <a:gd name="T94" fmla="*/ 128 w 720"/>
                <a:gd name="T95" fmla="*/ 53 h 504"/>
                <a:gd name="T96" fmla="*/ 134 w 720"/>
                <a:gd name="T97" fmla="*/ 54 h 504"/>
                <a:gd name="T98" fmla="*/ 140 w 720"/>
                <a:gd name="T99" fmla="*/ 53 h 504"/>
                <a:gd name="T100" fmla="*/ 146 w 720"/>
                <a:gd name="T101" fmla="*/ 55 h 504"/>
                <a:gd name="T102" fmla="*/ 150 w 720"/>
                <a:gd name="T103" fmla="*/ 60 h 504"/>
                <a:gd name="T104" fmla="*/ 151 w 720"/>
                <a:gd name="T105" fmla="*/ 66 h 504"/>
                <a:gd name="T106" fmla="*/ 153 w 720"/>
                <a:gd name="T107" fmla="*/ 71 h 504"/>
                <a:gd name="T108" fmla="*/ 158 w 720"/>
                <a:gd name="T109" fmla="*/ 72 h 504"/>
                <a:gd name="T110" fmla="*/ 168 w 720"/>
                <a:gd name="T111" fmla="*/ 74 h 504"/>
                <a:gd name="T112" fmla="*/ 176 w 720"/>
                <a:gd name="T113" fmla="*/ 80 h 504"/>
                <a:gd name="T114" fmla="*/ 182 w 720"/>
                <a:gd name="T115" fmla="*/ 89 h 504"/>
                <a:gd name="T116" fmla="*/ 184 w 720"/>
                <a:gd name="T117" fmla="*/ 99 h 504"/>
                <a:gd name="T118" fmla="*/ 182 w 720"/>
                <a:gd name="T119" fmla="*/ 109 h 504"/>
                <a:gd name="T120" fmla="*/ 176 w 720"/>
                <a:gd name="T121" fmla="*/ 117 h 504"/>
                <a:gd name="T122" fmla="*/ 168 w 720"/>
                <a:gd name="T123" fmla="*/ 123 h 504"/>
                <a:gd name="T124" fmla="*/ 158 w 720"/>
                <a:gd name="T125" fmla="*/ 125 h 50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720"/>
                <a:gd name="T190" fmla="*/ 0 h 504"/>
                <a:gd name="T191" fmla="*/ 720 w 720"/>
                <a:gd name="T192" fmla="*/ 504 h 50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720" h="504">
                  <a:moveTo>
                    <a:pt x="720" y="360"/>
                  </a:moveTo>
                  <a:lnTo>
                    <a:pt x="720" y="347"/>
                  </a:lnTo>
                  <a:lnTo>
                    <a:pt x="718" y="334"/>
                  </a:lnTo>
                  <a:lnTo>
                    <a:pt x="715" y="321"/>
                  </a:lnTo>
                  <a:lnTo>
                    <a:pt x="711" y="309"/>
                  </a:lnTo>
                  <a:lnTo>
                    <a:pt x="706" y="297"/>
                  </a:lnTo>
                  <a:lnTo>
                    <a:pt x="700" y="286"/>
                  </a:lnTo>
                  <a:lnTo>
                    <a:pt x="693" y="275"/>
                  </a:lnTo>
                  <a:lnTo>
                    <a:pt x="685" y="266"/>
                  </a:lnTo>
                  <a:lnTo>
                    <a:pt x="676" y="257"/>
                  </a:lnTo>
                  <a:lnTo>
                    <a:pt x="667" y="248"/>
                  </a:lnTo>
                  <a:lnTo>
                    <a:pt x="657" y="240"/>
                  </a:lnTo>
                  <a:lnTo>
                    <a:pt x="646" y="234"/>
                  </a:lnTo>
                  <a:lnTo>
                    <a:pt x="635" y="229"/>
                  </a:lnTo>
                  <a:lnTo>
                    <a:pt x="623" y="224"/>
                  </a:lnTo>
                  <a:lnTo>
                    <a:pt x="611" y="220"/>
                  </a:lnTo>
                  <a:lnTo>
                    <a:pt x="598" y="218"/>
                  </a:lnTo>
                  <a:lnTo>
                    <a:pt x="596" y="210"/>
                  </a:lnTo>
                  <a:lnTo>
                    <a:pt x="593" y="202"/>
                  </a:lnTo>
                  <a:lnTo>
                    <a:pt x="588" y="195"/>
                  </a:lnTo>
                  <a:lnTo>
                    <a:pt x="584" y="187"/>
                  </a:lnTo>
                  <a:lnTo>
                    <a:pt x="580" y="181"/>
                  </a:lnTo>
                  <a:lnTo>
                    <a:pt x="574" y="174"/>
                  </a:lnTo>
                  <a:lnTo>
                    <a:pt x="569" y="169"/>
                  </a:lnTo>
                  <a:lnTo>
                    <a:pt x="562" y="163"/>
                  </a:lnTo>
                  <a:lnTo>
                    <a:pt x="555" y="159"/>
                  </a:lnTo>
                  <a:lnTo>
                    <a:pt x="548" y="154"/>
                  </a:lnTo>
                  <a:lnTo>
                    <a:pt x="540" y="151"/>
                  </a:lnTo>
                  <a:lnTo>
                    <a:pt x="533" y="148"/>
                  </a:lnTo>
                  <a:lnTo>
                    <a:pt x="524" y="146"/>
                  </a:lnTo>
                  <a:lnTo>
                    <a:pt x="515" y="145"/>
                  </a:lnTo>
                  <a:lnTo>
                    <a:pt x="507" y="145"/>
                  </a:lnTo>
                  <a:lnTo>
                    <a:pt x="498" y="145"/>
                  </a:lnTo>
                  <a:lnTo>
                    <a:pt x="494" y="129"/>
                  </a:lnTo>
                  <a:lnTo>
                    <a:pt x="488" y="114"/>
                  </a:lnTo>
                  <a:lnTo>
                    <a:pt x="480" y="100"/>
                  </a:lnTo>
                  <a:lnTo>
                    <a:pt x="473" y="87"/>
                  </a:lnTo>
                  <a:lnTo>
                    <a:pt x="464" y="74"/>
                  </a:lnTo>
                  <a:lnTo>
                    <a:pt x="453" y="62"/>
                  </a:lnTo>
                  <a:lnTo>
                    <a:pt x="442" y="51"/>
                  </a:lnTo>
                  <a:lnTo>
                    <a:pt x="430" y="41"/>
                  </a:lnTo>
                  <a:lnTo>
                    <a:pt x="418" y="31"/>
                  </a:lnTo>
                  <a:lnTo>
                    <a:pt x="404" y="24"/>
                  </a:lnTo>
                  <a:lnTo>
                    <a:pt x="390" y="17"/>
                  </a:lnTo>
                  <a:lnTo>
                    <a:pt x="376" y="11"/>
                  </a:lnTo>
                  <a:lnTo>
                    <a:pt x="361" y="6"/>
                  </a:lnTo>
                  <a:lnTo>
                    <a:pt x="346" y="3"/>
                  </a:lnTo>
                  <a:lnTo>
                    <a:pt x="329" y="1"/>
                  </a:lnTo>
                  <a:lnTo>
                    <a:pt x="313" y="0"/>
                  </a:lnTo>
                  <a:lnTo>
                    <a:pt x="294" y="1"/>
                  </a:lnTo>
                  <a:lnTo>
                    <a:pt x="276" y="3"/>
                  </a:lnTo>
                  <a:lnTo>
                    <a:pt x="258" y="8"/>
                  </a:lnTo>
                  <a:lnTo>
                    <a:pt x="242" y="14"/>
                  </a:lnTo>
                  <a:lnTo>
                    <a:pt x="226" y="21"/>
                  </a:lnTo>
                  <a:lnTo>
                    <a:pt x="211" y="29"/>
                  </a:lnTo>
                  <a:lnTo>
                    <a:pt x="196" y="39"/>
                  </a:lnTo>
                  <a:lnTo>
                    <a:pt x="183" y="51"/>
                  </a:lnTo>
                  <a:lnTo>
                    <a:pt x="171" y="63"/>
                  </a:lnTo>
                  <a:lnTo>
                    <a:pt x="159" y="76"/>
                  </a:lnTo>
                  <a:lnTo>
                    <a:pt x="150" y="90"/>
                  </a:lnTo>
                  <a:lnTo>
                    <a:pt x="141" y="105"/>
                  </a:lnTo>
                  <a:lnTo>
                    <a:pt x="134" y="122"/>
                  </a:lnTo>
                  <a:lnTo>
                    <a:pt x="128" y="139"/>
                  </a:lnTo>
                  <a:lnTo>
                    <a:pt x="125" y="157"/>
                  </a:lnTo>
                  <a:lnTo>
                    <a:pt x="121" y="175"/>
                  </a:lnTo>
                  <a:lnTo>
                    <a:pt x="108" y="180"/>
                  </a:lnTo>
                  <a:lnTo>
                    <a:pt x="96" y="185"/>
                  </a:lnTo>
                  <a:lnTo>
                    <a:pt x="84" y="191"/>
                  </a:lnTo>
                  <a:lnTo>
                    <a:pt x="72" y="198"/>
                  </a:lnTo>
                  <a:lnTo>
                    <a:pt x="61" y="207"/>
                  </a:lnTo>
                  <a:lnTo>
                    <a:pt x="52" y="215"/>
                  </a:lnTo>
                  <a:lnTo>
                    <a:pt x="43" y="224"/>
                  </a:lnTo>
                  <a:lnTo>
                    <a:pt x="34" y="235"/>
                  </a:lnTo>
                  <a:lnTo>
                    <a:pt x="27" y="246"/>
                  </a:lnTo>
                  <a:lnTo>
                    <a:pt x="20" y="257"/>
                  </a:lnTo>
                  <a:lnTo>
                    <a:pt x="15" y="270"/>
                  </a:lnTo>
                  <a:lnTo>
                    <a:pt x="9" y="282"/>
                  </a:lnTo>
                  <a:lnTo>
                    <a:pt x="6" y="295"/>
                  </a:lnTo>
                  <a:lnTo>
                    <a:pt x="3" y="308"/>
                  </a:lnTo>
                  <a:lnTo>
                    <a:pt x="2" y="322"/>
                  </a:lnTo>
                  <a:lnTo>
                    <a:pt x="0" y="336"/>
                  </a:lnTo>
                  <a:lnTo>
                    <a:pt x="2" y="354"/>
                  </a:lnTo>
                  <a:lnTo>
                    <a:pt x="4" y="370"/>
                  </a:lnTo>
                  <a:lnTo>
                    <a:pt x="8" y="386"/>
                  </a:lnTo>
                  <a:lnTo>
                    <a:pt x="14" y="402"/>
                  </a:lnTo>
                  <a:lnTo>
                    <a:pt x="21" y="416"/>
                  </a:lnTo>
                  <a:lnTo>
                    <a:pt x="29" y="430"/>
                  </a:lnTo>
                  <a:lnTo>
                    <a:pt x="39" y="443"/>
                  </a:lnTo>
                  <a:lnTo>
                    <a:pt x="49" y="455"/>
                  </a:lnTo>
                  <a:lnTo>
                    <a:pt x="61" y="466"/>
                  </a:lnTo>
                  <a:lnTo>
                    <a:pt x="74" y="476"/>
                  </a:lnTo>
                  <a:lnTo>
                    <a:pt x="89" y="484"/>
                  </a:lnTo>
                  <a:lnTo>
                    <a:pt x="103" y="491"/>
                  </a:lnTo>
                  <a:lnTo>
                    <a:pt x="119" y="496"/>
                  </a:lnTo>
                  <a:lnTo>
                    <a:pt x="134" y="501"/>
                  </a:lnTo>
                  <a:lnTo>
                    <a:pt x="152" y="503"/>
                  </a:lnTo>
                  <a:lnTo>
                    <a:pt x="168" y="504"/>
                  </a:lnTo>
                  <a:lnTo>
                    <a:pt x="576" y="504"/>
                  </a:lnTo>
                  <a:lnTo>
                    <a:pt x="592" y="504"/>
                  </a:lnTo>
                  <a:lnTo>
                    <a:pt x="606" y="502"/>
                  </a:lnTo>
                  <a:lnTo>
                    <a:pt x="619" y="497"/>
                  </a:lnTo>
                  <a:lnTo>
                    <a:pt x="633" y="493"/>
                  </a:lnTo>
                  <a:lnTo>
                    <a:pt x="645" y="487"/>
                  </a:lnTo>
                  <a:lnTo>
                    <a:pt x="657" y="480"/>
                  </a:lnTo>
                  <a:lnTo>
                    <a:pt x="668" y="471"/>
                  </a:lnTo>
                  <a:lnTo>
                    <a:pt x="679" y="461"/>
                  </a:lnTo>
                  <a:lnTo>
                    <a:pt x="687" y="452"/>
                  </a:lnTo>
                  <a:lnTo>
                    <a:pt x="696" y="441"/>
                  </a:lnTo>
                  <a:lnTo>
                    <a:pt x="703" y="429"/>
                  </a:lnTo>
                  <a:lnTo>
                    <a:pt x="709" y="416"/>
                  </a:lnTo>
                  <a:lnTo>
                    <a:pt x="713" y="403"/>
                  </a:lnTo>
                  <a:lnTo>
                    <a:pt x="718" y="390"/>
                  </a:lnTo>
                  <a:lnTo>
                    <a:pt x="720" y="374"/>
                  </a:lnTo>
                  <a:lnTo>
                    <a:pt x="720" y="360"/>
                  </a:lnTo>
                  <a:close/>
                  <a:moveTo>
                    <a:pt x="576" y="456"/>
                  </a:moveTo>
                  <a:lnTo>
                    <a:pt x="168" y="456"/>
                  </a:lnTo>
                  <a:lnTo>
                    <a:pt x="156" y="456"/>
                  </a:lnTo>
                  <a:lnTo>
                    <a:pt x="144" y="454"/>
                  </a:lnTo>
                  <a:lnTo>
                    <a:pt x="133" y="451"/>
                  </a:lnTo>
                  <a:lnTo>
                    <a:pt x="122" y="446"/>
                  </a:lnTo>
                  <a:lnTo>
                    <a:pt x="111" y="442"/>
                  </a:lnTo>
                  <a:lnTo>
                    <a:pt x="102" y="435"/>
                  </a:lnTo>
                  <a:lnTo>
                    <a:pt x="92" y="429"/>
                  </a:lnTo>
                  <a:lnTo>
                    <a:pt x="83" y="421"/>
                  </a:lnTo>
                  <a:lnTo>
                    <a:pt x="76" y="412"/>
                  </a:lnTo>
                  <a:lnTo>
                    <a:pt x="69" y="404"/>
                  </a:lnTo>
                  <a:lnTo>
                    <a:pt x="63" y="393"/>
                  </a:lnTo>
                  <a:lnTo>
                    <a:pt x="58" y="383"/>
                  </a:lnTo>
                  <a:lnTo>
                    <a:pt x="54" y="372"/>
                  </a:lnTo>
                  <a:lnTo>
                    <a:pt x="51" y="360"/>
                  </a:lnTo>
                  <a:lnTo>
                    <a:pt x="49" y="348"/>
                  </a:lnTo>
                  <a:lnTo>
                    <a:pt x="48" y="336"/>
                  </a:lnTo>
                  <a:lnTo>
                    <a:pt x="49" y="325"/>
                  </a:lnTo>
                  <a:lnTo>
                    <a:pt x="51" y="315"/>
                  </a:lnTo>
                  <a:lnTo>
                    <a:pt x="53" y="305"/>
                  </a:lnTo>
                  <a:lnTo>
                    <a:pt x="56" y="294"/>
                  </a:lnTo>
                  <a:lnTo>
                    <a:pt x="60" y="285"/>
                  </a:lnTo>
                  <a:lnTo>
                    <a:pt x="65" y="275"/>
                  </a:lnTo>
                  <a:lnTo>
                    <a:pt x="70" y="267"/>
                  </a:lnTo>
                  <a:lnTo>
                    <a:pt x="77" y="259"/>
                  </a:lnTo>
                  <a:lnTo>
                    <a:pt x="84" y="251"/>
                  </a:lnTo>
                  <a:lnTo>
                    <a:pt x="92" y="244"/>
                  </a:lnTo>
                  <a:lnTo>
                    <a:pt x="100" y="238"/>
                  </a:lnTo>
                  <a:lnTo>
                    <a:pt x="108" y="232"/>
                  </a:lnTo>
                  <a:lnTo>
                    <a:pt x="118" y="227"/>
                  </a:lnTo>
                  <a:lnTo>
                    <a:pt x="128" y="223"/>
                  </a:lnTo>
                  <a:lnTo>
                    <a:pt x="138" y="220"/>
                  </a:lnTo>
                  <a:lnTo>
                    <a:pt x="148" y="218"/>
                  </a:lnTo>
                  <a:lnTo>
                    <a:pt x="153" y="217"/>
                  </a:lnTo>
                  <a:lnTo>
                    <a:pt x="156" y="214"/>
                  </a:lnTo>
                  <a:lnTo>
                    <a:pt x="160" y="212"/>
                  </a:lnTo>
                  <a:lnTo>
                    <a:pt x="163" y="209"/>
                  </a:lnTo>
                  <a:lnTo>
                    <a:pt x="165" y="205"/>
                  </a:lnTo>
                  <a:lnTo>
                    <a:pt x="167" y="201"/>
                  </a:lnTo>
                  <a:lnTo>
                    <a:pt x="168" y="197"/>
                  </a:lnTo>
                  <a:lnTo>
                    <a:pt x="168" y="193"/>
                  </a:lnTo>
                  <a:lnTo>
                    <a:pt x="169" y="177"/>
                  </a:lnTo>
                  <a:lnTo>
                    <a:pt x="171" y="163"/>
                  </a:lnTo>
                  <a:lnTo>
                    <a:pt x="175" y="149"/>
                  </a:lnTo>
                  <a:lnTo>
                    <a:pt x="180" y="136"/>
                  </a:lnTo>
                  <a:lnTo>
                    <a:pt x="186" y="124"/>
                  </a:lnTo>
                  <a:lnTo>
                    <a:pt x="193" y="112"/>
                  </a:lnTo>
                  <a:lnTo>
                    <a:pt x="202" y="101"/>
                  </a:lnTo>
                  <a:lnTo>
                    <a:pt x="211" y="90"/>
                  </a:lnTo>
                  <a:lnTo>
                    <a:pt x="221" y="82"/>
                  </a:lnTo>
                  <a:lnTo>
                    <a:pt x="232" y="73"/>
                  </a:lnTo>
                  <a:lnTo>
                    <a:pt x="244" y="65"/>
                  </a:lnTo>
                  <a:lnTo>
                    <a:pt x="256" y="60"/>
                  </a:lnTo>
                  <a:lnTo>
                    <a:pt x="269" y="54"/>
                  </a:lnTo>
                  <a:lnTo>
                    <a:pt x="283" y="51"/>
                  </a:lnTo>
                  <a:lnTo>
                    <a:pt x="298" y="49"/>
                  </a:lnTo>
                  <a:lnTo>
                    <a:pt x="313" y="48"/>
                  </a:lnTo>
                  <a:lnTo>
                    <a:pt x="326" y="49"/>
                  </a:lnTo>
                  <a:lnTo>
                    <a:pt x="339" y="51"/>
                  </a:lnTo>
                  <a:lnTo>
                    <a:pt x="352" y="53"/>
                  </a:lnTo>
                  <a:lnTo>
                    <a:pt x="364" y="58"/>
                  </a:lnTo>
                  <a:lnTo>
                    <a:pt x="376" y="63"/>
                  </a:lnTo>
                  <a:lnTo>
                    <a:pt x="388" y="70"/>
                  </a:lnTo>
                  <a:lnTo>
                    <a:pt x="399" y="76"/>
                  </a:lnTo>
                  <a:lnTo>
                    <a:pt x="409" y="85"/>
                  </a:lnTo>
                  <a:lnTo>
                    <a:pt x="417" y="94"/>
                  </a:lnTo>
                  <a:lnTo>
                    <a:pt x="426" y="103"/>
                  </a:lnTo>
                  <a:lnTo>
                    <a:pt x="434" y="114"/>
                  </a:lnTo>
                  <a:lnTo>
                    <a:pt x="440" y="125"/>
                  </a:lnTo>
                  <a:lnTo>
                    <a:pt x="446" y="137"/>
                  </a:lnTo>
                  <a:lnTo>
                    <a:pt x="450" y="149"/>
                  </a:lnTo>
                  <a:lnTo>
                    <a:pt x="453" y="162"/>
                  </a:lnTo>
                  <a:lnTo>
                    <a:pt x="455" y="175"/>
                  </a:lnTo>
                  <a:lnTo>
                    <a:pt x="457" y="181"/>
                  </a:lnTo>
                  <a:lnTo>
                    <a:pt x="459" y="186"/>
                  </a:lnTo>
                  <a:lnTo>
                    <a:pt x="462" y="190"/>
                  </a:lnTo>
                  <a:lnTo>
                    <a:pt x="466" y="194"/>
                  </a:lnTo>
                  <a:lnTo>
                    <a:pt x="472" y="196"/>
                  </a:lnTo>
                  <a:lnTo>
                    <a:pt x="477" y="197"/>
                  </a:lnTo>
                  <a:lnTo>
                    <a:pt x="483" y="197"/>
                  </a:lnTo>
                  <a:lnTo>
                    <a:pt x="488" y="196"/>
                  </a:lnTo>
                  <a:lnTo>
                    <a:pt x="494" y="194"/>
                  </a:lnTo>
                  <a:lnTo>
                    <a:pt x="500" y="193"/>
                  </a:lnTo>
                  <a:lnTo>
                    <a:pt x="507" y="193"/>
                  </a:lnTo>
                  <a:lnTo>
                    <a:pt x="512" y="193"/>
                  </a:lnTo>
                  <a:lnTo>
                    <a:pt x="517" y="194"/>
                  </a:lnTo>
                  <a:lnTo>
                    <a:pt x="523" y="196"/>
                  </a:lnTo>
                  <a:lnTo>
                    <a:pt x="528" y="198"/>
                  </a:lnTo>
                  <a:lnTo>
                    <a:pt x="533" y="201"/>
                  </a:lnTo>
                  <a:lnTo>
                    <a:pt x="537" y="205"/>
                  </a:lnTo>
                  <a:lnTo>
                    <a:pt x="541" y="209"/>
                  </a:lnTo>
                  <a:lnTo>
                    <a:pt x="545" y="213"/>
                  </a:lnTo>
                  <a:lnTo>
                    <a:pt x="547" y="218"/>
                  </a:lnTo>
                  <a:lnTo>
                    <a:pt x="549" y="223"/>
                  </a:lnTo>
                  <a:lnTo>
                    <a:pt x="551" y="229"/>
                  </a:lnTo>
                  <a:lnTo>
                    <a:pt x="552" y="234"/>
                  </a:lnTo>
                  <a:lnTo>
                    <a:pt x="552" y="240"/>
                  </a:lnTo>
                  <a:lnTo>
                    <a:pt x="553" y="245"/>
                  </a:lnTo>
                  <a:lnTo>
                    <a:pt x="555" y="249"/>
                  </a:lnTo>
                  <a:lnTo>
                    <a:pt x="557" y="254"/>
                  </a:lnTo>
                  <a:lnTo>
                    <a:pt x="560" y="257"/>
                  </a:lnTo>
                  <a:lnTo>
                    <a:pt x="563" y="260"/>
                  </a:lnTo>
                  <a:lnTo>
                    <a:pt x="568" y="262"/>
                  </a:lnTo>
                  <a:lnTo>
                    <a:pt x="572" y="263"/>
                  </a:lnTo>
                  <a:lnTo>
                    <a:pt x="576" y="264"/>
                  </a:lnTo>
                  <a:lnTo>
                    <a:pt x="586" y="264"/>
                  </a:lnTo>
                  <a:lnTo>
                    <a:pt x="596" y="267"/>
                  </a:lnTo>
                  <a:lnTo>
                    <a:pt x="605" y="269"/>
                  </a:lnTo>
                  <a:lnTo>
                    <a:pt x="613" y="272"/>
                  </a:lnTo>
                  <a:lnTo>
                    <a:pt x="622" y="275"/>
                  </a:lnTo>
                  <a:lnTo>
                    <a:pt x="630" y="281"/>
                  </a:lnTo>
                  <a:lnTo>
                    <a:pt x="637" y="286"/>
                  </a:lnTo>
                  <a:lnTo>
                    <a:pt x="644" y="293"/>
                  </a:lnTo>
                  <a:lnTo>
                    <a:pt x="650" y="299"/>
                  </a:lnTo>
                  <a:lnTo>
                    <a:pt x="656" y="307"/>
                  </a:lnTo>
                  <a:lnTo>
                    <a:pt x="661" y="315"/>
                  </a:lnTo>
                  <a:lnTo>
                    <a:pt x="664" y="323"/>
                  </a:lnTo>
                  <a:lnTo>
                    <a:pt x="668" y="332"/>
                  </a:lnTo>
                  <a:lnTo>
                    <a:pt x="671" y="341"/>
                  </a:lnTo>
                  <a:lnTo>
                    <a:pt x="672" y="350"/>
                  </a:lnTo>
                  <a:lnTo>
                    <a:pt x="672" y="360"/>
                  </a:lnTo>
                  <a:lnTo>
                    <a:pt x="672" y="370"/>
                  </a:lnTo>
                  <a:lnTo>
                    <a:pt x="671" y="380"/>
                  </a:lnTo>
                  <a:lnTo>
                    <a:pt x="668" y="389"/>
                  </a:lnTo>
                  <a:lnTo>
                    <a:pt x="664" y="397"/>
                  </a:lnTo>
                  <a:lnTo>
                    <a:pt x="661" y="406"/>
                  </a:lnTo>
                  <a:lnTo>
                    <a:pt x="656" y="414"/>
                  </a:lnTo>
                  <a:lnTo>
                    <a:pt x="650" y="421"/>
                  </a:lnTo>
                  <a:lnTo>
                    <a:pt x="644" y="428"/>
                  </a:lnTo>
                  <a:lnTo>
                    <a:pt x="637" y="434"/>
                  </a:lnTo>
                  <a:lnTo>
                    <a:pt x="630" y="440"/>
                  </a:lnTo>
                  <a:lnTo>
                    <a:pt x="622" y="444"/>
                  </a:lnTo>
                  <a:lnTo>
                    <a:pt x="613" y="448"/>
                  </a:lnTo>
                  <a:lnTo>
                    <a:pt x="605" y="452"/>
                  </a:lnTo>
                  <a:lnTo>
                    <a:pt x="596" y="454"/>
                  </a:lnTo>
                  <a:lnTo>
                    <a:pt x="586" y="456"/>
                  </a:lnTo>
                  <a:lnTo>
                    <a:pt x="576" y="456"/>
                  </a:lnTo>
                  <a:close/>
                </a:path>
              </a:pathLst>
            </a:custGeom>
            <a:grpFill/>
            <a:ln w="9525">
              <a:noFill/>
              <a:round/>
              <a:headEnd/>
              <a:tailEnd/>
            </a:ln>
          </p:spPr>
          <p:txBody>
            <a:bodyPr/>
            <a:lstStyle/>
            <a:p>
              <a:endParaRPr lang="en-US">
                <a:solidFill>
                  <a:srgbClr val="6D7777"/>
                </a:solidFill>
                <a:latin typeface="Arial"/>
              </a:endParaRPr>
            </a:p>
          </p:txBody>
        </p:sp>
        <p:sp>
          <p:nvSpPr>
            <p:cNvPr id="26" name="Rectangle 23"/>
            <p:cNvSpPr>
              <a:spLocks noChangeArrowheads="1"/>
            </p:cNvSpPr>
            <p:nvPr/>
          </p:nvSpPr>
          <p:spPr bwMode="auto">
            <a:xfrm>
              <a:off x="246" y="1951"/>
              <a:ext cx="195" cy="56"/>
            </a:xfrm>
            <a:prstGeom prst="rect">
              <a:avLst/>
            </a:prstGeom>
            <a:grpFill/>
            <a:ln w="9525">
              <a:noFill/>
              <a:miter lim="800000"/>
              <a:headEnd/>
              <a:tailEnd/>
            </a:ln>
          </p:spPr>
          <p:txBody>
            <a:bodyPr wrap="none" anchor="ctr"/>
            <a:lstStyle/>
            <a:p>
              <a:endParaRPr lang="en-US">
                <a:solidFill>
                  <a:srgbClr val="6D7777"/>
                </a:solidFill>
                <a:latin typeface="Arial"/>
              </a:endParaRPr>
            </a:p>
          </p:txBody>
        </p:sp>
        <p:grpSp>
          <p:nvGrpSpPr>
            <p:cNvPr id="27" name="Group 24"/>
            <p:cNvGrpSpPr>
              <a:grpSpLocks/>
            </p:cNvGrpSpPr>
            <p:nvPr/>
          </p:nvGrpSpPr>
          <p:grpSpPr bwMode="auto">
            <a:xfrm>
              <a:off x="267" y="1877"/>
              <a:ext cx="151" cy="181"/>
              <a:chOff x="268" y="1948"/>
              <a:chExt cx="156" cy="187"/>
            </a:xfrm>
            <a:grpFill/>
          </p:grpSpPr>
          <p:sp>
            <p:nvSpPr>
              <p:cNvPr id="28" name="Rectangle 25"/>
              <p:cNvSpPr>
                <a:spLocks noChangeArrowheads="1"/>
              </p:cNvSpPr>
              <p:nvPr/>
            </p:nvSpPr>
            <p:spPr bwMode="auto">
              <a:xfrm>
                <a:off x="318" y="2039"/>
                <a:ext cx="56" cy="66"/>
              </a:xfrm>
              <a:prstGeom prst="rect">
                <a:avLst/>
              </a:prstGeom>
              <a:grpFill/>
              <a:ln w="9525">
                <a:noFill/>
                <a:miter lim="800000"/>
                <a:headEnd/>
                <a:tailEnd/>
              </a:ln>
            </p:spPr>
            <p:txBody>
              <a:bodyPr wrap="none" anchor="ctr"/>
              <a:lstStyle/>
              <a:p>
                <a:endParaRPr lang="en-US">
                  <a:solidFill>
                    <a:srgbClr val="6D7777"/>
                  </a:solidFill>
                  <a:latin typeface="Arial"/>
                </a:endParaRPr>
              </a:p>
            </p:txBody>
          </p:sp>
          <p:sp>
            <p:nvSpPr>
              <p:cNvPr id="29" name="Freeform 26"/>
              <p:cNvSpPr>
                <a:spLocks noEditPoints="1"/>
              </p:cNvSpPr>
              <p:nvPr/>
            </p:nvSpPr>
            <p:spPr bwMode="auto">
              <a:xfrm>
                <a:off x="268" y="1948"/>
                <a:ext cx="156" cy="187"/>
              </a:xfrm>
              <a:custGeom>
                <a:avLst/>
                <a:gdLst>
                  <a:gd name="T0" fmla="*/ 9 w 1629"/>
                  <a:gd name="T1" fmla="*/ 0 h 1957"/>
                  <a:gd name="T2" fmla="*/ 10 w 1629"/>
                  <a:gd name="T3" fmla="*/ 0 h 1957"/>
                  <a:gd name="T4" fmla="*/ 11 w 1629"/>
                  <a:gd name="T5" fmla="*/ 1 h 1957"/>
                  <a:gd name="T6" fmla="*/ 12 w 1629"/>
                  <a:gd name="T7" fmla="*/ 2 h 1957"/>
                  <a:gd name="T8" fmla="*/ 13 w 1629"/>
                  <a:gd name="T9" fmla="*/ 3 h 1957"/>
                  <a:gd name="T10" fmla="*/ 13 w 1629"/>
                  <a:gd name="T11" fmla="*/ 4 h 1957"/>
                  <a:gd name="T12" fmla="*/ 13 w 1629"/>
                  <a:gd name="T13" fmla="*/ 8 h 1957"/>
                  <a:gd name="T14" fmla="*/ 15 w 1629"/>
                  <a:gd name="T15" fmla="*/ 10 h 1957"/>
                  <a:gd name="T16" fmla="*/ 15 w 1629"/>
                  <a:gd name="T17" fmla="*/ 13 h 1957"/>
                  <a:gd name="T18" fmla="*/ 14 w 1629"/>
                  <a:gd name="T19" fmla="*/ 15 h 1957"/>
                  <a:gd name="T20" fmla="*/ 13 w 1629"/>
                  <a:gd name="T21" fmla="*/ 16 h 1957"/>
                  <a:gd name="T22" fmla="*/ 11 w 1629"/>
                  <a:gd name="T23" fmla="*/ 17 h 1957"/>
                  <a:gd name="T24" fmla="*/ 9 w 1629"/>
                  <a:gd name="T25" fmla="*/ 18 h 1957"/>
                  <a:gd name="T26" fmla="*/ 6 w 1629"/>
                  <a:gd name="T27" fmla="*/ 18 h 1957"/>
                  <a:gd name="T28" fmla="*/ 4 w 1629"/>
                  <a:gd name="T29" fmla="*/ 17 h 1957"/>
                  <a:gd name="T30" fmla="*/ 2 w 1629"/>
                  <a:gd name="T31" fmla="*/ 16 h 1957"/>
                  <a:gd name="T32" fmla="*/ 1 w 1629"/>
                  <a:gd name="T33" fmla="*/ 15 h 1957"/>
                  <a:gd name="T34" fmla="*/ 0 w 1629"/>
                  <a:gd name="T35" fmla="*/ 13 h 1957"/>
                  <a:gd name="T36" fmla="*/ 0 w 1629"/>
                  <a:gd name="T37" fmla="*/ 10 h 1957"/>
                  <a:gd name="T38" fmla="*/ 0 w 1629"/>
                  <a:gd name="T39" fmla="*/ 8 h 1957"/>
                  <a:gd name="T40" fmla="*/ 2 w 1629"/>
                  <a:gd name="T41" fmla="*/ 4 h 1957"/>
                  <a:gd name="T42" fmla="*/ 2 w 1629"/>
                  <a:gd name="T43" fmla="*/ 3 h 1957"/>
                  <a:gd name="T44" fmla="*/ 3 w 1629"/>
                  <a:gd name="T45" fmla="*/ 2 h 1957"/>
                  <a:gd name="T46" fmla="*/ 4 w 1629"/>
                  <a:gd name="T47" fmla="*/ 1 h 1957"/>
                  <a:gd name="T48" fmla="*/ 5 w 1629"/>
                  <a:gd name="T49" fmla="*/ 0 h 1957"/>
                  <a:gd name="T50" fmla="*/ 6 w 1629"/>
                  <a:gd name="T51" fmla="*/ 0 h 1957"/>
                  <a:gd name="T52" fmla="*/ 8 w 1629"/>
                  <a:gd name="T53" fmla="*/ 9 h 1957"/>
                  <a:gd name="T54" fmla="*/ 7 w 1629"/>
                  <a:gd name="T55" fmla="*/ 9 h 1957"/>
                  <a:gd name="T56" fmla="*/ 6 w 1629"/>
                  <a:gd name="T57" fmla="*/ 10 h 1957"/>
                  <a:gd name="T58" fmla="*/ 6 w 1629"/>
                  <a:gd name="T59" fmla="*/ 10 h 1957"/>
                  <a:gd name="T60" fmla="*/ 6 w 1629"/>
                  <a:gd name="T61" fmla="*/ 11 h 1957"/>
                  <a:gd name="T62" fmla="*/ 7 w 1629"/>
                  <a:gd name="T63" fmla="*/ 11 h 1957"/>
                  <a:gd name="T64" fmla="*/ 8 w 1629"/>
                  <a:gd name="T65" fmla="*/ 11 h 1957"/>
                  <a:gd name="T66" fmla="*/ 9 w 1629"/>
                  <a:gd name="T67" fmla="*/ 11 h 1957"/>
                  <a:gd name="T68" fmla="*/ 9 w 1629"/>
                  <a:gd name="T69" fmla="*/ 10 h 1957"/>
                  <a:gd name="T70" fmla="*/ 9 w 1629"/>
                  <a:gd name="T71" fmla="*/ 10 h 1957"/>
                  <a:gd name="T72" fmla="*/ 8 w 1629"/>
                  <a:gd name="T73" fmla="*/ 9 h 1957"/>
                  <a:gd name="T74" fmla="*/ 8 w 1629"/>
                  <a:gd name="T75" fmla="*/ 9 h 1957"/>
                  <a:gd name="T76" fmla="*/ 11 w 1629"/>
                  <a:gd name="T77" fmla="*/ 5 h 1957"/>
                  <a:gd name="T78" fmla="*/ 11 w 1629"/>
                  <a:gd name="T79" fmla="*/ 4 h 1957"/>
                  <a:gd name="T80" fmla="*/ 10 w 1629"/>
                  <a:gd name="T81" fmla="*/ 3 h 1957"/>
                  <a:gd name="T82" fmla="*/ 10 w 1629"/>
                  <a:gd name="T83" fmla="*/ 3 h 1957"/>
                  <a:gd name="T84" fmla="*/ 9 w 1629"/>
                  <a:gd name="T85" fmla="*/ 2 h 1957"/>
                  <a:gd name="T86" fmla="*/ 9 w 1629"/>
                  <a:gd name="T87" fmla="*/ 2 h 1957"/>
                  <a:gd name="T88" fmla="*/ 7 w 1629"/>
                  <a:gd name="T89" fmla="*/ 2 h 1957"/>
                  <a:gd name="T90" fmla="*/ 6 w 1629"/>
                  <a:gd name="T91" fmla="*/ 2 h 1957"/>
                  <a:gd name="T92" fmla="*/ 6 w 1629"/>
                  <a:gd name="T93" fmla="*/ 2 h 1957"/>
                  <a:gd name="T94" fmla="*/ 5 w 1629"/>
                  <a:gd name="T95" fmla="*/ 3 h 1957"/>
                  <a:gd name="T96" fmla="*/ 5 w 1629"/>
                  <a:gd name="T97" fmla="*/ 3 h 1957"/>
                  <a:gd name="T98" fmla="*/ 4 w 1629"/>
                  <a:gd name="T99" fmla="*/ 4 h 1957"/>
                  <a:gd name="T100" fmla="*/ 4 w 1629"/>
                  <a:gd name="T101" fmla="*/ 5 h 195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629"/>
                  <a:gd name="T154" fmla="*/ 0 h 1957"/>
                  <a:gd name="T155" fmla="*/ 1629 w 1629"/>
                  <a:gd name="T156" fmla="*/ 1957 h 195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629" h="1957">
                    <a:moveTo>
                      <a:pt x="787" y="0"/>
                    </a:moveTo>
                    <a:lnTo>
                      <a:pt x="868" y="0"/>
                    </a:lnTo>
                    <a:lnTo>
                      <a:pt x="896" y="1"/>
                    </a:lnTo>
                    <a:lnTo>
                      <a:pt x="925" y="4"/>
                    </a:lnTo>
                    <a:lnTo>
                      <a:pt x="952" y="7"/>
                    </a:lnTo>
                    <a:lnTo>
                      <a:pt x="979" y="12"/>
                    </a:lnTo>
                    <a:lnTo>
                      <a:pt x="1006" y="18"/>
                    </a:lnTo>
                    <a:lnTo>
                      <a:pt x="1032" y="26"/>
                    </a:lnTo>
                    <a:lnTo>
                      <a:pt x="1058" y="34"/>
                    </a:lnTo>
                    <a:lnTo>
                      <a:pt x="1084" y="45"/>
                    </a:lnTo>
                    <a:lnTo>
                      <a:pt x="1108" y="56"/>
                    </a:lnTo>
                    <a:lnTo>
                      <a:pt x="1132" y="67"/>
                    </a:lnTo>
                    <a:lnTo>
                      <a:pt x="1155" y="82"/>
                    </a:lnTo>
                    <a:lnTo>
                      <a:pt x="1178" y="96"/>
                    </a:lnTo>
                    <a:lnTo>
                      <a:pt x="1199" y="111"/>
                    </a:lnTo>
                    <a:lnTo>
                      <a:pt x="1220" y="127"/>
                    </a:lnTo>
                    <a:lnTo>
                      <a:pt x="1240" y="145"/>
                    </a:lnTo>
                    <a:lnTo>
                      <a:pt x="1260" y="164"/>
                    </a:lnTo>
                    <a:lnTo>
                      <a:pt x="1278" y="183"/>
                    </a:lnTo>
                    <a:lnTo>
                      <a:pt x="1296" y="203"/>
                    </a:lnTo>
                    <a:lnTo>
                      <a:pt x="1312" y="224"/>
                    </a:lnTo>
                    <a:lnTo>
                      <a:pt x="1327" y="246"/>
                    </a:lnTo>
                    <a:lnTo>
                      <a:pt x="1343" y="269"/>
                    </a:lnTo>
                    <a:lnTo>
                      <a:pt x="1356" y="291"/>
                    </a:lnTo>
                    <a:lnTo>
                      <a:pt x="1367" y="316"/>
                    </a:lnTo>
                    <a:lnTo>
                      <a:pt x="1379" y="341"/>
                    </a:lnTo>
                    <a:lnTo>
                      <a:pt x="1389" y="365"/>
                    </a:lnTo>
                    <a:lnTo>
                      <a:pt x="1398" y="391"/>
                    </a:lnTo>
                    <a:lnTo>
                      <a:pt x="1405" y="417"/>
                    </a:lnTo>
                    <a:lnTo>
                      <a:pt x="1411" y="444"/>
                    </a:lnTo>
                    <a:lnTo>
                      <a:pt x="1417" y="471"/>
                    </a:lnTo>
                    <a:lnTo>
                      <a:pt x="1420" y="500"/>
                    </a:lnTo>
                    <a:lnTo>
                      <a:pt x="1422" y="528"/>
                    </a:lnTo>
                    <a:lnTo>
                      <a:pt x="1423" y="556"/>
                    </a:lnTo>
                    <a:lnTo>
                      <a:pt x="1423" y="828"/>
                    </a:lnTo>
                    <a:lnTo>
                      <a:pt x="1626" y="828"/>
                    </a:lnTo>
                    <a:lnTo>
                      <a:pt x="1629" y="897"/>
                    </a:lnTo>
                    <a:lnTo>
                      <a:pt x="1629" y="965"/>
                    </a:lnTo>
                    <a:lnTo>
                      <a:pt x="1626" y="1029"/>
                    </a:lnTo>
                    <a:lnTo>
                      <a:pt x="1624" y="1093"/>
                    </a:lnTo>
                    <a:lnTo>
                      <a:pt x="1619" y="1153"/>
                    </a:lnTo>
                    <a:lnTo>
                      <a:pt x="1613" y="1212"/>
                    </a:lnTo>
                    <a:lnTo>
                      <a:pt x="1605" y="1268"/>
                    </a:lnTo>
                    <a:lnTo>
                      <a:pt x="1596" y="1323"/>
                    </a:lnTo>
                    <a:lnTo>
                      <a:pt x="1584" y="1374"/>
                    </a:lnTo>
                    <a:lnTo>
                      <a:pt x="1571" y="1425"/>
                    </a:lnTo>
                    <a:lnTo>
                      <a:pt x="1557" y="1472"/>
                    </a:lnTo>
                    <a:lnTo>
                      <a:pt x="1540" y="1518"/>
                    </a:lnTo>
                    <a:lnTo>
                      <a:pt x="1522" y="1560"/>
                    </a:lnTo>
                    <a:lnTo>
                      <a:pt x="1502" y="1602"/>
                    </a:lnTo>
                    <a:lnTo>
                      <a:pt x="1479" y="1640"/>
                    </a:lnTo>
                    <a:lnTo>
                      <a:pt x="1456" y="1677"/>
                    </a:lnTo>
                    <a:lnTo>
                      <a:pt x="1430" y="1711"/>
                    </a:lnTo>
                    <a:lnTo>
                      <a:pt x="1401" y="1744"/>
                    </a:lnTo>
                    <a:lnTo>
                      <a:pt x="1371" y="1773"/>
                    </a:lnTo>
                    <a:lnTo>
                      <a:pt x="1339" y="1802"/>
                    </a:lnTo>
                    <a:lnTo>
                      <a:pt x="1305" y="1826"/>
                    </a:lnTo>
                    <a:lnTo>
                      <a:pt x="1268" y="1850"/>
                    </a:lnTo>
                    <a:lnTo>
                      <a:pt x="1230" y="1871"/>
                    </a:lnTo>
                    <a:lnTo>
                      <a:pt x="1188" y="1890"/>
                    </a:lnTo>
                    <a:lnTo>
                      <a:pt x="1145" y="1905"/>
                    </a:lnTo>
                    <a:lnTo>
                      <a:pt x="1100" y="1919"/>
                    </a:lnTo>
                    <a:lnTo>
                      <a:pt x="1052" y="1932"/>
                    </a:lnTo>
                    <a:lnTo>
                      <a:pt x="1001" y="1942"/>
                    </a:lnTo>
                    <a:lnTo>
                      <a:pt x="949" y="1949"/>
                    </a:lnTo>
                    <a:lnTo>
                      <a:pt x="894" y="1954"/>
                    </a:lnTo>
                    <a:lnTo>
                      <a:pt x="836" y="1956"/>
                    </a:lnTo>
                    <a:lnTo>
                      <a:pt x="776" y="1957"/>
                    </a:lnTo>
                    <a:lnTo>
                      <a:pt x="724" y="1955"/>
                    </a:lnTo>
                    <a:lnTo>
                      <a:pt x="675" y="1950"/>
                    </a:lnTo>
                    <a:lnTo>
                      <a:pt x="627" y="1943"/>
                    </a:lnTo>
                    <a:lnTo>
                      <a:pt x="581" y="1934"/>
                    </a:lnTo>
                    <a:lnTo>
                      <a:pt x="536" y="1922"/>
                    </a:lnTo>
                    <a:lnTo>
                      <a:pt x="494" y="1908"/>
                    </a:lnTo>
                    <a:lnTo>
                      <a:pt x="452" y="1891"/>
                    </a:lnTo>
                    <a:lnTo>
                      <a:pt x="414" y="1872"/>
                    </a:lnTo>
                    <a:lnTo>
                      <a:pt x="377" y="1851"/>
                    </a:lnTo>
                    <a:lnTo>
                      <a:pt x="342" y="1828"/>
                    </a:lnTo>
                    <a:lnTo>
                      <a:pt x="308" y="1803"/>
                    </a:lnTo>
                    <a:lnTo>
                      <a:pt x="276" y="1775"/>
                    </a:lnTo>
                    <a:lnTo>
                      <a:pt x="246" y="1745"/>
                    </a:lnTo>
                    <a:lnTo>
                      <a:pt x="218" y="1713"/>
                    </a:lnTo>
                    <a:lnTo>
                      <a:pt x="192" y="1679"/>
                    </a:lnTo>
                    <a:lnTo>
                      <a:pt x="167" y="1643"/>
                    </a:lnTo>
                    <a:lnTo>
                      <a:pt x="144" y="1605"/>
                    </a:lnTo>
                    <a:lnTo>
                      <a:pt x="123" y="1565"/>
                    </a:lnTo>
                    <a:lnTo>
                      <a:pt x="104" y="1524"/>
                    </a:lnTo>
                    <a:lnTo>
                      <a:pt x="86" y="1480"/>
                    </a:lnTo>
                    <a:lnTo>
                      <a:pt x="70" y="1434"/>
                    </a:lnTo>
                    <a:lnTo>
                      <a:pt x="56" y="1387"/>
                    </a:lnTo>
                    <a:lnTo>
                      <a:pt x="43" y="1339"/>
                    </a:lnTo>
                    <a:lnTo>
                      <a:pt x="32" y="1288"/>
                    </a:lnTo>
                    <a:lnTo>
                      <a:pt x="23" y="1237"/>
                    </a:lnTo>
                    <a:lnTo>
                      <a:pt x="14" y="1182"/>
                    </a:lnTo>
                    <a:lnTo>
                      <a:pt x="9" y="1127"/>
                    </a:lnTo>
                    <a:lnTo>
                      <a:pt x="5" y="1071"/>
                    </a:lnTo>
                    <a:lnTo>
                      <a:pt x="1" y="1012"/>
                    </a:lnTo>
                    <a:lnTo>
                      <a:pt x="0" y="953"/>
                    </a:lnTo>
                    <a:lnTo>
                      <a:pt x="1" y="892"/>
                    </a:lnTo>
                    <a:lnTo>
                      <a:pt x="4" y="828"/>
                    </a:lnTo>
                    <a:lnTo>
                      <a:pt x="226" y="828"/>
                    </a:lnTo>
                    <a:lnTo>
                      <a:pt x="226" y="561"/>
                    </a:lnTo>
                    <a:lnTo>
                      <a:pt x="228" y="532"/>
                    </a:lnTo>
                    <a:lnTo>
                      <a:pt x="230" y="504"/>
                    </a:lnTo>
                    <a:lnTo>
                      <a:pt x="233" y="476"/>
                    </a:lnTo>
                    <a:lnTo>
                      <a:pt x="238" y="449"/>
                    </a:lnTo>
                    <a:lnTo>
                      <a:pt x="244" y="422"/>
                    </a:lnTo>
                    <a:lnTo>
                      <a:pt x="252" y="395"/>
                    </a:lnTo>
                    <a:lnTo>
                      <a:pt x="260" y="369"/>
                    </a:lnTo>
                    <a:lnTo>
                      <a:pt x="271" y="343"/>
                    </a:lnTo>
                    <a:lnTo>
                      <a:pt x="282" y="318"/>
                    </a:lnTo>
                    <a:lnTo>
                      <a:pt x="295" y="295"/>
                    </a:lnTo>
                    <a:lnTo>
                      <a:pt x="308" y="271"/>
                    </a:lnTo>
                    <a:lnTo>
                      <a:pt x="323" y="249"/>
                    </a:lnTo>
                    <a:lnTo>
                      <a:pt x="338" y="226"/>
                    </a:lnTo>
                    <a:lnTo>
                      <a:pt x="355" y="205"/>
                    </a:lnTo>
                    <a:lnTo>
                      <a:pt x="372" y="185"/>
                    </a:lnTo>
                    <a:lnTo>
                      <a:pt x="391" y="165"/>
                    </a:lnTo>
                    <a:lnTo>
                      <a:pt x="410" y="146"/>
                    </a:lnTo>
                    <a:lnTo>
                      <a:pt x="431" y="129"/>
                    </a:lnTo>
                    <a:lnTo>
                      <a:pt x="452" y="112"/>
                    </a:lnTo>
                    <a:lnTo>
                      <a:pt x="474" y="97"/>
                    </a:lnTo>
                    <a:lnTo>
                      <a:pt x="497" y="82"/>
                    </a:lnTo>
                    <a:lnTo>
                      <a:pt x="521" y="69"/>
                    </a:lnTo>
                    <a:lnTo>
                      <a:pt x="544" y="56"/>
                    </a:lnTo>
                    <a:lnTo>
                      <a:pt x="569" y="45"/>
                    </a:lnTo>
                    <a:lnTo>
                      <a:pt x="595" y="34"/>
                    </a:lnTo>
                    <a:lnTo>
                      <a:pt x="621" y="26"/>
                    </a:lnTo>
                    <a:lnTo>
                      <a:pt x="647" y="18"/>
                    </a:lnTo>
                    <a:lnTo>
                      <a:pt x="674" y="12"/>
                    </a:lnTo>
                    <a:lnTo>
                      <a:pt x="702" y="7"/>
                    </a:lnTo>
                    <a:lnTo>
                      <a:pt x="730" y="4"/>
                    </a:lnTo>
                    <a:lnTo>
                      <a:pt x="759" y="1"/>
                    </a:lnTo>
                    <a:lnTo>
                      <a:pt x="787" y="0"/>
                    </a:lnTo>
                    <a:close/>
                    <a:moveTo>
                      <a:pt x="821" y="981"/>
                    </a:moveTo>
                    <a:lnTo>
                      <a:pt x="807" y="982"/>
                    </a:lnTo>
                    <a:lnTo>
                      <a:pt x="793" y="983"/>
                    </a:lnTo>
                    <a:lnTo>
                      <a:pt x="779" y="987"/>
                    </a:lnTo>
                    <a:lnTo>
                      <a:pt x="766" y="992"/>
                    </a:lnTo>
                    <a:lnTo>
                      <a:pt x="753" y="999"/>
                    </a:lnTo>
                    <a:lnTo>
                      <a:pt x="741" y="1006"/>
                    </a:lnTo>
                    <a:lnTo>
                      <a:pt x="730" y="1014"/>
                    </a:lnTo>
                    <a:lnTo>
                      <a:pt x="720" y="1023"/>
                    </a:lnTo>
                    <a:lnTo>
                      <a:pt x="710" y="1033"/>
                    </a:lnTo>
                    <a:lnTo>
                      <a:pt x="702" y="1045"/>
                    </a:lnTo>
                    <a:lnTo>
                      <a:pt x="695" y="1056"/>
                    </a:lnTo>
                    <a:lnTo>
                      <a:pt x="689" y="1068"/>
                    </a:lnTo>
                    <a:lnTo>
                      <a:pt x="684" y="1081"/>
                    </a:lnTo>
                    <a:lnTo>
                      <a:pt x="681" y="1095"/>
                    </a:lnTo>
                    <a:lnTo>
                      <a:pt x="679" y="1109"/>
                    </a:lnTo>
                    <a:lnTo>
                      <a:pt x="679" y="1124"/>
                    </a:lnTo>
                    <a:lnTo>
                      <a:pt x="679" y="1133"/>
                    </a:lnTo>
                    <a:lnTo>
                      <a:pt x="680" y="1142"/>
                    </a:lnTo>
                    <a:lnTo>
                      <a:pt x="681" y="1152"/>
                    </a:lnTo>
                    <a:lnTo>
                      <a:pt x="682" y="1160"/>
                    </a:lnTo>
                    <a:lnTo>
                      <a:pt x="688" y="1178"/>
                    </a:lnTo>
                    <a:lnTo>
                      <a:pt x="696" y="1193"/>
                    </a:lnTo>
                    <a:lnTo>
                      <a:pt x="706" y="1208"/>
                    </a:lnTo>
                    <a:lnTo>
                      <a:pt x="716" y="1221"/>
                    </a:lnTo>
                    <a:lnTo>
                      <a:pt x="729" y="1234"/>
                    </a:lnTo>
                    <a:lnTo>
                      <a:pt x="743" y="1244"/>
                    </a:lnTo>
                    <a:lnTo>
                      <a:pt x="743" y="1570"/>
                    </a:lnTo>
                    <a:lnTo>
                      <a:pt x="895" y="1570"/>
                    </a:lnTo>
                    <a:lnTo>
                      <a:pt x="895" y="1246"/>
                    </a:lnTo>
                    <a:lnTo>
                      <a:pt x="910" y="1237"/>
                    </a:lnTo>
                    <a:lnTo>
                      <a:pt x="923" y="1224"/>
                    </a:lnTo>
                    <a:lnTo>
                      <a:pt x="935" y="1211"/>
                    </a:lnTo>
                    <a:lnTo>
                      <a:pt x="946" y="1195"/>
                    </a:lnTo>
                    <a:lnTo>
                      <a:pt x="953" y="1179"/>
                    </a:lnTo>
                    <a:lnTo>
                      <a:pt x="959" y="1161"/>
                    </a:lnTo>
                    <a:lnTo>
                      <a:pt x="961" y="1153"/>
                    </a:lnTo>
                    <a:lnTo>
                      <a:pt x="963" y="1144"/>
                    </a:lnTo>
                    <a:lnTo>
                      <a:pt x="963" y="1134"/>
                    </a:lnTo>
                    <a:lnTo>
                      <a:pt x="965" y="1124"/>
                    </a:lnTo>
                    <a:lnTo>
                      <a:pt x="963" y="1109"/>
                    </a:lnTo>
                    <a:lnTo>
                      <a:pt x="961" y="1095"/>
                    </a:lnTo>
                    <a:lnTo>
                      <a:pt x="958" y="1081"/>
                    </a:lnTo>
                    <a:lnTo>
                      <a:pt x="953" y="1068"/>
                    </a:lnTo>
                    <a:lnTo>
                      <a:pt x="947" y="1056"/>
                    </a:lnTo>
                    <a:lnTo>
                      <a:pt x="940" y="1045"/>
                    </a:lnTo>
                    <a:lnTo>
                      <a:pt x="932" y="1033"/>
                    </a:lnTo>
                    <a:lnTo>
                      <a:pt x="922" y="1023"/>
                    </a:lnTo>
                    <a:lnTo>
                      <a:pt x="912" y="1014"/>
                    </a:lnTo>
                    <a:lnTo>
                      <a:pt x="901" y="1006"/>
                    </a:lnTo>
                    <a:lnTo>
                      <a:pt x="889" y="999"/>
                    </a:lnTo>
                    <a:lnTo>
                      <a:pt x="876" y="992"/>
                    </a:lnTo>
                    <a:lnTo>
                      <a:pt x="863" y="987"/>
                    </a:lnTo>
                    <a:lnTo>
                      <a:pt x="850" y="983"/>
                    </a:lnTo>
                    <a:lnTo>
                      <a:pt x="835" y="982"/>
                    </a:lnTo>
                    <a:lnTo>
                      <a:pt x="821" y="981"/>
                    </a:lnTo>
                    <a:close/>
                    <a:moveTo>
                      <a:pt x="1205" y="828"/>
                    </a:moveTo>
                    <a:lnTo>
                      <a:pt x="1205" y="556"/>
                    </a:lnTo>
                    <a:lnTo>
                      <a:pt x="1205" y="538"/>
                    </a:lnTo>
                    <a:lnTo>
                      <a:pt x="1204" y="522"/>
                    </a:lnTo>
                    <a:lnTo>
                      <a:pt x="1201" y="504"/>
                    </a:lnTo>
                    <a:lnTo>
                      <a:pt x="1198" y="488"/>
                    </a:lnTo>
                    <a:lnTo>
                      <a:pt x="1194" y="471"/>
                    </a:lnTo>
                    <a:lnTo>
                      <a:pt x="1190" y="456"/>
                    </a:lnTo>
                    <a:lnTo>
                      <a:pt x="1185" y="441"/>
                    </a:lnTo>
                    <a:lnTo>
                      <a:pt x="1179" y="425"/>
                    </a:lnTo>
                    <a:lnTo>
                      <a:pt x="1172" y="410"/>
                    </a:lnTo>
                    <a:lnTo>
                      <a:pt x="1164" y="396"/>
                    </a:lnTo>
                    <a:lnTo>
                      <a:pt x="1157" y="382"/>
                    </a:lnTo>
                    <a:lnTo>
                      <a:pt x="1147" y="368"/>
                    </a:lnTo>
                    <a:lnTo>
                      <a:pt x="1138" y="355"/>
                    </a:lnTo>
                    <a:lnTo>
                      <a:pt x="1127" y="342"/>
                    </a:lnTo>
                    <a:lnTo>
                      <a:pt x="1117" y="329"/>
                    </a:lnTo>
                    <a:lnTo>
                      <a:pt x="1106" y="317"/>
                    </a:lnTo>
                    <a:lnTo>
                      <a:pt x="1094" y="306"/>
                    </a:lnTo>
                    <a:lnTo>
                      <a:pt x="1082" y="296"/>
                    </a:lnTo>
                    <a:lnTo>
                      <a:pt x="1069" y="285"/>
                    </a:lnTo>
                    <a:lnTo>
                      <a:pt x="1055" y="276"/>
                    </a:lnTo>
                    <a:lnTo>
                      <a:pt x="1042" y="268"/>
                    </a:lnTo>
                    <a:lnTo>
                      <a:pt x="1028" y="259"/>
                    </a:lnTo>
                    <a:lnTo>
                      <a:pt x="1013" y="252"/>
                    </a:lnTo>
                    <a:lnTo>
                      <a:pt x="999" y="245"/>
                    </a:lnTo>
                    <a:lnTo>
                      <a:pt x="983" y="239"/>
                    </a:lnTo>
                    <a:lnTo>
                      <a:pt x="968" y="233"/>
                    </a:lnTo>
                    <a:lnTo>
                      <a:pt x="952" y="229"/>
                    </a:lnTo>
                    <a:lnTo>
                      <a:pt x="935" y="225"/>
                    </a:lnTo>
                    <a:lnTo>
                      <a:pt x="919" y="222"/>
                    </a:lnTo>
                    <a:lnTo>
                      <a:pt x="902" y="220"/>
                    </a:lnTo>
                    <a:lnTo>
                      <a:pt x="885" y="219"/>
                    </a:lnTo>
                    <a:lnTo>
                      <a:pt x="868" y="218"/>
                    </a:lnTo>
                    <a:lnTo>
                      <a:pt x="787" y="218"/>
                    </a:lnTo>
                    <a:lnTo>
                      <a:pt x="769" y="219"/>
                    </a:lnTo>
                    <a:lnTo>
                      <a:pt x="752" y="220"/>
                    </a:lnTo>
                    <a:lnTo>
                      <a:pt x="735" y="223"/>
                    </a:lnTo>
                    <a:lnTo>
                      <a:pt x="719" y="225"/>
                    </a:lnTo>
                    <a:lnTo>
                      <a:pt x="702" y="229"/>
                    </a:lnTo>
                    <a:lnTo>
                      <a:pt x="686" y="233"/>
                    </a:lnTo>
                    <a:lnTo>
                      <a:pt x="669" y="239"/>
                    </a:lnTo>
                    <a:lnTo>
                      <a:pt x="654" y="245"/>
                    </a:lnTo>
                    <a:lnTo>
                      <a:pt x="638" y="252"/>
                    </a:lnTo>
                    <a:lnTo>
                      <a:pt x="624" y="259"/>
                    </a:lnTo>
                    <a:lnTo>
                      <a:pt x="609" y="268"/>
                    </a:lnTo>
                    <a:lnTo>
                      <a:pt x="596" y="277"/>
                    </a:lnTo>
                    <a:lnTo>
                      <a:pt x="582" y="286"/>
                    </a:lnTo>
                    <a:lnTo>
                      <a:pt x="569" y="297"/>
                    </a:lnTo>
                    <a:lnTo>
                      <a:pt x="557" y="308"/>
                    </a:lnTo>
                    <a:lnTo>
                      <a:pt x="545" y="319"/>
                    </a:lnTo>
                    <a:lnTo>
                      <a:pt x="534" y="331"/>
                    </a:lnTo>
                    <a:lnTo>
                      <a:pt x="523" y="343"/>
                    </a:lnTo>
                    <a:lnTo>
                      <a:pt x="512" y="356"/>
                    </a:lnTo>
                    <a:lnTo>
                      <a:pt x="503" y="370"/>
                    </a:lnTo>
                    <a:lnTo>
                      <a:pt x="494" y="384"/>
                    </a:lnTo>
                    <a:lnTo>
                      <a:pt x="485" y="398"/>
                    </a:lnTo>
                    <a:lnTo>
                      <a:pt x="478" y="412"/>
                    </a:lnTo>
                    <a:lnTo>
                      <a:pt x="471" y="428"/>
                    </a:lnTo>
                    <a:lnTo>
                      <a:pt x="465" y="444"/>
                    </a:lnTo>
                    <a:lnTo>
                      <a:pt x="459" y="459"/>
                    </a:lnTo>
                    <a:lnTo>
                      <a:pt x="455" y="476"/>
                    </a:lnTo>
                    <a:lnTo>
                      <a:pt x="451" y="492"/>
                    </a:lnTo>
                    <a:lnTo>
                      <a:pt x="448" y="509"/>
                    </a:lnTo>
                    <a:lnTo>
                      <a:pt x="445" y="527"/>
                    </a:lnTo>
                    <a:lnTo>
                      <a:pt x="444" y="543"/>
                    </a:lnTo>
                    <a:lnTo>
                      <a:pt x="444" y="561"/>
                    </a:lnTo>
                    <a:lnTo>
                      <a:pt x="444" y="828"/>
                    </a:lnTo>
                    <a:lnTo>
                      <a:pt x="1205" y="828"/>
                    </a:lnTo>
                    <a:close/>
                  </a:path>
                </a:pathLst>
              </a:custGeom>
              <a:grpFill/>
              <a:ln w="3175" cmpd="sng">
                <a:solidFill>
                  <a:srgbClr val="FFFFFF"/>
                </a:solidFill>
                <a:round/>
                <a:headEnd/>
                <a:tailEnd/>
              </a:ln>
            </p:spPr>
            <p:txBody>
              <a:bodyPr/>
              <a:lstStyle/>
              <a:p>
                <a:endParaRPr lang="en-US">
                  <a:solidFill>
                    <a:srgbClr val="6D7777"/>
                  </a:solidFill>
                  <a:latin typeface="Arial"/>
                </a:endParaRPr>
              </a:p>
            </p:txBody>
          </p:sp>
        </p:grpSp>
      </p:grpSp>
      <p:sp>
        <p:nvSpPr>
          <p:cNvPr id="30" name="Freeform 27"/>
          <p:cNvSpPr>
            <a:spLocks noEditPoints="1"/>
          </p:cNvSpPr>
          <p:nvPr/>
        </p:nvSpPr>
        <p:spPr bwMode="auto">
          <a:xfrm>
            <a:off x="798027" y="4807674"/>
            <a:ext cx="685800" cy="414867"/>
          </a:xfrm>
          <a:custGeom>
            <a:avLst/>
            <a:gdLst>
              <a:gd name="T0" fmla="*/ 42385093 w 3421"/>
              <a:gd name="T1" fmla="*/ 27468753 h 2008"/>
              <a:gd name="T2" fmla="*/ 31692741 w 3421"/>
              <a:gd name="T3" fmla="*/ 14598794 h 2008"/>
              <a:gd name="T4" fmla="*/ 31896165 w 3421"/>
              <a:gd name="T5" fmla="*/ 8427858 h 2008"/>
              <a:gd name="T6" fmla="*/ 34857473 w 3421"/>
              <a:gd name="T7" fmla="*/ 1464637 h 2008"/>
              <a:gd name="T8" fmla="*/ 41390372 w 3421"/>
              <a:gd name="T9" fmla="*/ 72054 h 2008"/>
              <a:gd name="T10" fmla="*/ 47154819 w 3421"/>
              <a:gd name="T11" fmla="*/ 3145436 h 2008"/>
              <a:gd name="T12" fmla="*/ 48646750 w 3421"/>
              <a:gd name="T13" fmla="*/ 11069070 h 2008"/>
              <a:gd name="T14" fmla="*/ 47674732 w 3421"/>
              <a:gd name="T15" fmla="*/ 16279592 h 2008"/>
              <a:gd name="T16" fmla="*/ 44690721 w 3421"/>
              <a:gd name="T17" fmla="*/ 21874097 h 2008"/>
              <a:gd name="T18" fmla="*/ 38971671 w 3421"/>
              <a:gd name="T19" fmla="*/ 23842957 h 2008"/>
              <a:gd name="T20" fmla="*/ 33546415 w 3421"/>
              <a:gd name="T21" fmla="*/ 19905232 h 2008"/>
              <a:gd name="T22" fmla="*/ 38609927 w 3421"/>
              <a:gd name="T23" fmla="*/ 5786647 h 2008"/>
              <a:gd name="T24" fmla="*/ 34111433 w 3421"/>
              <a:gd name="T25" fmla="*/ 5738611 h 2008"/>
              <a:gd name="T26" fmla="*/ 33116863 w 3421"/>
              <a:gd name="T27" fmla="*/ 11165143 h 2008"/>
              <a:gd name="T28" fmla="*/ 33184671 w 3421"/>
              <a:gd name="T29" fmla="*/ 15199090 h 2008"/>
              <a:gd name="T30" fmla="*/ 34518432 w 3421"/>
              <a:gd name="T31" fmla="*/ 18800712 h 2008"/>
              <a:gd name="T32" fmla="*/ 37027636 w 3421"/>
              <a:gd name="T33" fmla="*/ 18056308 h 2008"/>
              <a:gd name="T34" fmla="*/ 41254756 w 3421"/>
              <a:gd name="T35" fmla="*/ 16831852 h 2008"/>
              <a:gd name="T36" fmla="*/ 44849041 w 3421"/>
              <a:gd name="T37" fmla="*/ 19280918 h 2008"/>
              <a:gd name="T38" fmla="*/ 46363524 w 3421"/>
              <a:gd name="T39" fmla="*/ 16591672 h 2008"/>
              <a:gd name="T40" fmla="*/ 47787796 w 3421"/>
              <a:gd name="T41" fmla="*/ 12149573 h 2008"/>
              <a:gd name="T42" fmla="*/ 46770523 w 3421"/>
              <a:gd name="T43" fmla="*/ 8283904 h 2008"/>
              <a:gd name="T44" fmla="*/ 44668169 w 3421"/>
              <a:gd name="T45" fmla="*/ 4754180 h 2008"/>
              <a:gd name="T46" fmla="*/ 9290775 w 3421"/>
              <a:gd name="T47" fmla="*/ 28645327 h 2008"/>
              <a:gd name="T48" fmla="*/ 8092781 w 3421"/>
              <a:gd name="T49" fmla="*/ 19713088 h 2008"/>
              <a:gd name="T50" fmla="*/ 7324188 w 3421"/>
              <a:gd name="T51" fmla="*/ 14478703 h 2008"/>
              <a:gd name="T52" fmla="*/ 8770863 w 3421"/>
              <a:gd name="T53" fmla="*/ 6290871 h 2008"/>
              <a:gd name="T54" fmla="*/ 13789272 w 3421"/>
              <a:gd name="T55" fmla="*/ 3889840 h 2008"/>
              <a:gd name="T56" fmla="*/ 21814096 w 3421"/>
              <a:gd name="T57" fmla="*/ 5570640 h 2008"/>
              <a:gd name="T58" fmla="*/ 24006962 w 3421"/>
              <a:gd name="T59" fmla="*/ 14166624 h 2008"/>
              <a:gd name="T60" fmla="*/ 23690473 w 3421"/>
              <a:gd name="T61" fmla="*/ 19376990 h 2008"/>
              <a:gd name="T62" fmla="*/ 21520311 w 3421"/>
              <a:gd name="T63" fmla="*/ 24443254 h 2008"/>
              <a:gd name="T64" fmla="*/ 15778562 w 3421"/>
              <a:gd name="T65" fmla="*/ 27468753 h 2008"/>
              <a:gd name="T66" fmla="*/ 10014115 w 3421"/>
              <a:gd name="T67" fmla="*/ 24443254 h 2008"/>
              <a:gd name="T68" fmla="*/ 11958300 w 3421"/>
              <a:gd name="T69" fmla="*/ 9052172 h 2008"/>
              <a:gd name="T70" fmla="*/ 9697625 w 3421"/>
              <a:gd name="T71" fmla="*/ 10949135 h 2008"/>
              <a:gd name="T72" fmla="*/ 8386566 w 3421"/>
              <a:gd name="T73" fmla="*/ 14958909 h 2008"/>
              <a:gd name="T74" fmla="*/ 9109904 w 3421"/>
              <a:gd name="T75" fmla="*/ 19064756 h 2008"/>
              <a:gd name="T76" fmla="*/ 10963580 w 3421"/>
              <a:gd name="T77" fmla="*/ 23747040 h 2008"/>
              <a:gd name="T78" fmla="*/ 16908749 w 3421"/>
              <a:gd name="T79" fmla="*/ 26220124 h 2008"/>
              <a:gd name="T80" fmla="*/ 21723736 w 3421"/>
              <a:gd name="T81" fmla="*/ 22162314 h 2008"/>
              <a:gd name="T82" fmla="*/ 23034794 w 3421"/>
              <a:gd name="T83" fmla="*/ 18104344 h 2008"/>
              <a:gd name="T84" fmla="*/ 22221096 w 3421"/>
              <a:gd name="T85" fmla="*/ 14670848 h 2008"/>
              <a:gd name="T86" fmla="*/ 18106894 w 3421"/>
              <a:gd name="T87" fmla="*/ 12245645 h 2008"/>
              <a:gd name="T88" fmla="*/ 56739378 w 3421"/>
              <a:gd name="T89" fmla="*/ 20649487 h 2008"/>
              <a:gd name="T90" fmla="*/ 55563936 w 3421"/>
              <a:gd name="T91" fmla="*/ 11837493 h 2008"/>
              <a:gd name="T92" fmla="*/ 58412180 w 3421"/>
              <a:gd name="T93" fmla="*/ 6458998 h 2008"/>
              <a:gd name="T94" fmla="*/ 63701970 w 3421"/>
              <a:gd name="T95" fmla="*/ 4898288 h 2008"/>
              <a:gd name="T96" fmla="*/ 69669691 w 3421"/>
              <a:gd name="T97" fmla="*/ 7467446 h 2008"/>
              <a:gd name="T98" fmla="*/ 71839854 w 3421"/>
              <a:gd name="T99" fmla="*/ 16111466 h 2008"/>
              <a:gd name="T100" fmla="*/ 72630999 w 3421"/>
              <a:gd name="T101" fmla="*/ 25763936 h 2008"/>
              <a:gd name="T102" fmla="*/ 69669691 w 3421"/>
              <a:gd name="T103" fmla="*/ 27900923 h 2008"/>
              <a:gd name="T104" fmla="*/ 64380052 w 3421"/>
              <a:gd name="T105" fmla="*/ 28333092 h 2008"/>
              <a:gd name="T106" fmla="*/ 60243302 w 3421"/>
              <a:gd name="T107" fmla="*/ 26580240 h 2008"/>
              <a:gd name="T108" fmla="*/ 57078569 w 3421"/>
              <a:gd name="T109" fmla="*/ 20889667 h 2008"/>
              <a:gd name="T110" fmla="*/ 58367075 w 3421"/>
              <a:gd name="T111" fmla="*/ 13086122 h 2008"/>
              <a:gd name="T112" fmla="*/ 56716825 w 3421"/>
              <a:gd name="T113" fmla="*/ 17528066 h 2008"/>
              <a:gd name="T114" fmla="*/ 58683563 w 3421"/>
              <a:gd name="T115" fmla="*/ 22978618 h 2008"/>
              <a:gd name="T116" fmla="*/ 63362779 w 3421"/>
              <a:gd name="T117" fmla="*/ 27132500 h 2008"/>
              <a:gd name="T118" fmla="*/ 67929081 w 3421"/>
              <a:gd name="T119" fmla="*/ 24587362 h 2008"/>
              <a:gd name="T120" fmla="*/ 69805308 w 3421"/>
              <a:gd name="T121" fmla="*/ 17431993 h 2008"/>
              <a:gd name="T122" fmla="*/ 67363912 w 3421"/>
              <a:gd name="T123" fmla="*/ 15199090 h 2008"/>
              <a:gd name="T124" fmla="*/ 62910674 w 3421"/>
              <a:gd name="T125" fmla="*/ 9124226 h 200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421"/>
              <a:gd name="T190" fmla="*/ 0 h 2008"/>
              <a:gd name="T191" fmla="*/ 3421 w 3421"/>
              <a:gd name="T192" fmla="*/ 2008 h 200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421" h="2008">
                <a:moveTo>
                  <a:pt x="3421" y="1346"/>
                </a:moveTo>
                <a:lnTo>
                  <a:pt x="3110" y="1244"/>
                </a:lnTo>
                <a:lnTo>
                  <a:pt x="2823" y="1590"/>
                </a:lnTo>
                <a:lnTo>
                  <a:pt x="2622" y="1330"/>
                </a:lnTo>
                <a:lnTo>
                  <a:pt x="2622" y="1840"/>
                </a:lnTo>
                <a:lnTo>
                  <a:pt x="3421" y="1680"/>
                </a:lnTo>
                <a:lnTo>
                  <a:pt x="3421" y="1346"/>
                </a:lnTo>
                <a:close/>
                <a:moveTo>
                  <a:pt x="1029" y="1197"/>
                </a:moveTo>
                <a:lnTo>
                  <a:pt x="1439" y="1045"/>
                </a:lnTo>
                <a:lnTo>
                  <a:pt x="1676" y="1540"/>
                </a:lnTo>
                <a:lnTo>
                  <a:pt x="1727" y="1244"/>
                </a:lnTo>
                <a:lnTo>
                  <a:pt x="1676" y="1144"/>
                </a:lnTo>
                <a:lnTo>
                  <a:pt x="1727" y="1045"/>
                </a:lnTo>
                <a:lnTo>
                  <a:pt x="1776" y="1045"/>
                </a:lnTo>
                <a:lnTo>
                  <a:pt x="1825" y="1045"/>
                </a:lnTo>
                <a:lnTo>
                  <a:pt x="1875" y="1144"/>
                </a:lnTo>
                <a:lnTo>
                  <a:pt x="1825" y="1244"/>
                </a:lnTo>
                <a:lnTo>
                  <a:pt x="1896" y="1540"/>
                </a:lnTo>
                <a:lnTo>
                  <a:pt x="2094" y="1045"/>
                </a:lnTo>
                <a:lnTo>
                  <a:pt x="2523" y="1197"/>
                </a:lnTo>
                <a:lnTo>
                  <a:pt x="2523" y="1859"/>
                </a:lnTo>
                <a:lnTo>
                  <a:pt x="1776" y="2008"/>
                </a:lnTo>
                <a:lnTo>
                  <a:pt x="1029" y="1859"/>
                </a:lnTo>
                <a:lnTo>
                  <a:pt x="1029" y="1197"/>
                </a:lnTo>
                <a:close/>
                <a:moveTo>
                  <a:pt x="1450" y="685"/>
                </a:moveTo>
                <a:lnTo>
                  <a:pt x="1442" y="678"/>
                </a:lnTo>
                <a:lnTo>
                  <a:pt x="1436" y="672"/>
                </a:lnTo>
                <a:lnTo>
                  <a:pt x="1430" y="666"/>
                </a:lnTo>
                <a:lnTo>
                  <a:pt x="1425" y="659"/>
                </a:lnTo>
                <a:lnTo>
                  <a:pt x="1416" y="643"/>
                </a:lnTo>
                <a:lnTo>
                  <a:pt x="1409" y="626"/>
                </a:lnTo>
                <a:lnTo>
                  <a:pt x="1402" y="608"/>
                </a:lnTo>
                <a:lnTo>
                  <a:pt x="1398" y="590"/>
                </a:lnTo>
                <a:lnTo>
                  <a:pt x="1394" y="572"/>
                </a:lnTo>
                <a:lnTo>
                  <a:pt x="1391" y="555"/>
                </a:lnTo>
                <a:lnTo>
                  <a:pt x="1389" y="540"/>
                </a:lnTo>
                <a:lnTo>
                  <a:pt x="1388" y="526"/>
                </a:lnTo>
                <a:lnTo>
                  <a:pt x="1388" y="510"/>
                </a:lnTo>
                <a:lnTo>
                  <a:pt x="1389" y="496"/>
                </a:lnTo>
                <a:lnTo>
                  <a:pt x="1391" y="481"/>
                </a:lnTo>
                <a:lnTo>
                  <a:pt x="1395" y="467"/>
                </a:lnTo>
                <a:lnTo>
                  <a:pt x="1398" y="461"/>
                </a:lnTo>
                <a:lnTo>
                  <a:pt x="1402" y="454"/>
                </a:lnTo>
                <a:lnTo>
                  <a:pt x="1407" y="448"/>
                </a:lnTo>
                <a:lnTo>
                  <a:pt x="1412" y="443"/>
                </a:lnTo>
                <a:lnTo>
                  <a:pt x="1411" y="411"/>
                </a:lnTo>
                <a:lnTo>
                  <a:pt x="1411" y="380"/>
                </a:lnTo>
                <a:lnTo>
                  <a:pt x="1411" y="351"/>
                </a:lnTo>
                <a:lnTo>
                  <a:pt x="1412" y="324"/>
                </a:lnTo>
                <a:lnTo>
                  <a:pt x="1413" y="298"/>
                </a:lnTo>
                <a:lnTo>
                  <a:pt x="1416" y="273"/>
                </a:lnTo>
                <a:lnTo>
                  <a:pt x="1419" y="250"/>
                </a:lnTo>
                <a:lnTo>
                  <a:pt x="1424" y="227"/>
                </a:lnTo>
                <a:lnTo>
                  <a:pt x="1429" y="206"/>
                </a:lnTo>
                <a:lnTo>
                  <a:pt x="1436" y="186"/>
                </a:lnTo>
                <a:lnTo>
                  <a:pt x="1444" y="167"/>
                </a:lnTo>
                <a:lnTo>
                  <a:pt x="1454" y="148"/>
                </a:lnTo>
                <a:lnTo>
                  <a:pt x="1465" y="131"/>
                </a:lnTo>
                <a:lnTo>
                  <a:pt x="1477" y="114"/>
                </a:lnTo>
                <a:lnTo>
                  <a:pt x="1492" y="99"/>
                </a:lnTo>
                <a:lnTo>
                  <a:pt x="1508" y="83"/>
                </a:lnTo>
                <a:lnTo>
                  <a:pt x="1517" y="76"/>
                </a:lnTo>
                <a:lnTo>
                  <a:pt x="1529" y="68"/>
                </a:lnTo>
                <a:lnTo>
                  <a:pt x="1542" y="61"/>
                </a:lnTo>
                <a:lnTo>
                  <a:pt x="1556" y="54"/>
                </a:lnTo>
                <a:lnTo>
                  <a:pt x="1572" y="46"/>
                </a:lnTo>
                <a:lnTo>
                  <a:pt x="1588" y="39"/>
                </a:lnTo>
                <a:lnTo>
                  <a:pt x="1606" y="32"/>
                </a:lnTo>
                <a:lnTo>
                  <a:pt x="1624" y="26"/>
                </a:lnTo>
                <a:lnTo>
                  <a:pt x="1642" y="20"/>
                </a:lnTo>
                <a:lnTo>
                  <a:pt x="1662" y="15"/>
                </a:lnTo>
                <a:lnTo>
                  <a:pt x="1681" y="11"/>
                </a:lnTo>
                <a:lnTo>
                  <a:pt x="1701" y="7"/>
                </a:lnTo>
                <a:lnTo>
                  <a:pt x="1720" y="3"/>
                </a:lnTo>
                <a:lnTo>
                  <a:pt x="1739" y="1"/>
                </a:lnTo>
                <a:lnTo>
                  <a:pt x="1757" y="0"/>
                </a:lnTo>
                <a:lnTo>
                  <a:pt x="1776" y="0"/>
                </a:lnTo>
                <a:lnTo>
                  <a:pt x="1793" y="0"/>
                </a:lnTo>
                <a:lnTo>
                  <a:pt x="1812" y="1"/>
                </a:lnTo>
                <a:lnTo>
                  <a:pt x="1831" y="3"/>
                </a:lnTo>
                <a:lnTo>
                  <a:pt x="1851" y="7"/>
                </a:lnTo>
                <a:lnTo>
                  <a:pt x="1870" y="11"/>
                </a:lnTo>
                <a:lnTo>
                  <a:pt x="1890" y="15"/>
                </a:lnTo>
                <a:lnTo>
                  <a:pt x="1908" y="20"/>
                </a:lnTo>
                <a:lnTo>
                  <a:pt x="1928" y="26"/>
                </a:lnTo>
                <a:lnTo>
                  <a:pt x="1945" y="32"/>
                </a:lnTo>
                <a:lnTo>
                  <a:pt x="1962" y="39"/>
                </a:lnTo>
                <a:lnTo>
                  <a:pt x="1979" y="46"/>
                </a:lnTo>
                <a:lnTo>
                  <a:pt x="1995" y="54"/>
                </a:lnTo>
                <a:lnTo>
                  <a:pt x="2010" y="61"/>
                </a:lnTo>
                <a:lnTo>
                  <a:pt x="2022" y="68"/>
                </a:lnTo>
                <a:lnTo>
                  <a:pt x="2034" y="76"/>
                </a:lnTo>
                <a:lnTo>
                  <a:pt x="2044" y="83"/>
                </a:lnTo>
                <a:lnTo>
                  <a:pt x="2059" y="99"/>
                </a:lnTo>
                <a:lnTo>
                  <a:pt x="2073" y="114"/>
                </a:lnTo>
                <a:lnTo>
                  <a:pt x="2086" y="131"/>
                </a:lnTo>
                <a:lnTo>
                  <a:pt x="2097" y="148"/>
                </a:lnTo>
                <a:lnTo>
                  <a:pt x="2107" y="167"/>
                </a:lnTo>
                <a:lnTo>
                  <a:pt x="2115" y="186"/>
                </a:lnTo>
                <a:lnTo>
                  <a:pt x="2121" y="206"/>
                </a:lnTo>
                <a:lnTo>
                  <a:pt x="2128" y="227"/>
                </a:lnTo>
                <a:lnTo>
                  <a:pt x="2132" y="250"/>
                </a:lnTo>
                <a:lnTo>
                  <a:pt x="2136" y="273"/>
                </a:lnTo>
                <a:lnTo>
                  <a:pt x="2138" y="298"/>
                </a:lnTo>
                <a:lnTo>
                  <a:pt x="2140" y="324"/>
                </a:lnTo>
                <a:lnTo>
                  <a:pt x="2141" y="351"/>
                </a:lnTo>
                <a:lnTo>
                  <a:pt x="2141" y="380"/>
                </a:lnTo>
                <a:lnTo>
                  <a:pt x="2141" y="411"/>
                </a:lnTo>
                <a:lnTo>
                  <a:pt x="2140" y="443"/>
                </a:lnTo>
                <a:lnTo>
                  <a:pt x="2145" y="448"/>
                </a:lnTo>
                <a:lnTo>
                  <a:pt x="2149" y="454"/>
                </a:lnTo>
                <a:lnTo>
                  <a:pt x="2152" y="461"/>
                </a:lnTo>
                <a:lnTo>
                  <a:pt x="2155" y="467"/>
                </a:lnTo>
                <a:lnTo>
                  <a:pt x="2160" y="481"/>
                </a:lnTo>
                <a:lnTo>
                  <a:pt x="2162" y="496"/>
                </a:lnTo>
                <a:lnTo>
                  <a:pt x="2164" y="510"/>
                </a:lnTo>
                <a:lnTo>
                  <a:pt x="2164" y="526"/>
                </a:lnTo>
                <a:lnTo>
                  <a:pt x="2161" y="540"/>
                </a:lnTo>
                <a:lnTo>
                  <a:pt x="2159" y="555"/>
                </a:lnTo>
                <a:lnTo>
                  <a:pt x="2157" y="572"/>
                </a:lnTo>
                <a:lnTo>
                  <a:pt x="2153" y="590"/>
                </a:lnTo>
                <a:lnTo>
                  <a:pt x="2148" y="608"/>
                </a:lnTo>
                <a:lnTo>
                  <a:pt x="2142" y="626"/>
                </a:lnTo>
                <a:lnTo>
                  <a:pt x="2135" y="643"/>
                </a:lnTo>
                <a:lnTo>
                  <a:pt x="2126" y="659"/>
                </a:lnTo>
                <a:lnTo>
                  <a:pt x="2120" y="666"/>
                </a:lnTo>
                <a:lnTo>
                  <a:pt x="2115" y="672"/>
                </a:lnTo>
                <a:lnTo>
                  <a:pt x="2109" y="678"/>
                </a:lnTo>
                <a:lnTo>
                  <a:pt x="2102" y="685"/>
                </a:lnTo>
                <a:lnTo>
                  <a:pt x="2101" y="708"/>
                </a:lnTo>
                <a:lnTo>
                  <a:pt x="2099" y="732"/>
                </a:lnTo>
                <a:lnTo>
                  <a:pt x="2098" y="744"/>
                </a:lnTo>
                <a:lnTo>
                  <a:pt x="2096" y="755"/>
                </a:lnTo>
                <a:lnTo>
                  <a:pt x="2094" y="768"/>
                </a:lnTo>
                <a:lnTo>
                  <a:pt x="2091" y="779"/>
                </a:lnTo>
                <a:lnTo>
                  <a:pt x="2084" y="796"/>
                </a:lnTo>
                <a:lnTo>
                  <a:pt x="2076" y="814"/>
                </a:lnTo>
                <a:lnTo>
                  <a:pt x="2066" y="829"/>
                </a:lnTo>
                <a:lnTo>
                  <a:pt x="2056" y="844"/>
                </a:lnTo>
                <a:lnTo>
                  <a:pt x="2044" y="857"/>
                </a:lnTo>
                <a:lnTo>
                  <a:pt x="2030" y="869"/>
                </a:lnTo>
                <a:lnTo>
                  <a:pt x="2016" y="882"/>
                </a:lnTo>
                <a:lnTo>
                  <a:pt x="2000" y="893"/>
                </a:lnTo>
                <a:lnTo>
                  <a:pt x="1977" y="911"/>
                </a:lnTo>
                <a:lnTo>
                  <a:pt x="1953" y="931"/>
                </a:lnTo>
                <a:lnTo>
                  <a:pt x="1942" y="940"/>
                </a:lnTo>
                <a:lnTo>
                  <a:pt x="1930" y="949"/>
                </a:lnTo>
                <a:lnTo>
                  <a:pt x="1917" y="958"/>
                </a:lnTo>
                <a:lnTo>
                  <a:pt x="1905" y="967"/>
                </a:lnTo>
                <a:lnTo>
                  <a:pt x="1890" y="975"/>
                </a:lnTo>
                <a:lnTo>
                  <a:pt x="1874" y="981"/>
                </a:lnTo>
                <a:lnTo>
                  <a:pt x="1859" y="986"/>
                </a:lnTo>
                <a:lnTo>
                  <a:pt x="1842" y="990"/>
                </a:lnTo>
                <a:lnTo>
                  <a:pt x="1826" y="993"/>
                </a:lnTo>
                <a:lnTo>
                  <a:pt x="1810" y="994"/>
                </a:lnTo>
                <a:lnTo>
                  <a:pt x="1793" y="995"/>
                </a:lnTo>
                <a:lnTo>
                  <a:pt x="1776" y="995"/>
                </a:lnTo>
                <a:lnTo>
                  <a:pt x="1758" y="995"/>
                </a:lnTo>
                <a:lnTo>
                  <a:pt x="1741" y="994"/>
                </a:lnTo>
                <a:lnTo>
                  <a:pt x="1724" y="993"/>
                </a:lnTo>
                <a:lnTo>
                  <a:pt x="1708" y="990"/>
                </a:lnTo>
                <a:lnTo>
                  <a:pt x="1693" y="986"/>
                </a:lnTo>
                <a:lnTo>
                  <a:pt x="1677" y="981"/>
                </a:lnTo>
                <a:lnTo>
                  <a:pt x="1661" y="975"/>
                </a:lnTo>
                <a:lnTo>
                  <a:pt x="1646" y="967"/>
                </a:lnTo>
                <a:lnTo>
                  <a:pt x="1633" y="958"/>
                </a:lnTo>
                <a:lnTo>
                  <a:pt x="1622" y="949"/>
                </a:lnTo>
                <a:lnTo>
                  <a:pt x="1610" y="940"/>
                </a:lnTo>
                <a:lnTo>
                  <a:pt x="1598" y="931"/>
                </a:lnTo>
                <a:lnTo>
                  <a:pt x="1575" y="911"/>
                </a:lnTo>
                <a:lnTo>
                  <a:pt x="1551" y="893"/>
                </a:lnTo>
                <a:lnTo>
                  <a:pt x="1536" y="882"/>
                </a:lnTo>
                <a:lnTo>
                  <a:pt x="1521" y="869"/>
                </a:lnTo>
                <a:lnTo>
                  <a:pt x="1508" y="857"/>
                </a:lnTo>
                <a:lnTo>
                  <a:pt x="1496" y="844"/>
                </a:lnTo>
                <a:lnTo>
                  <a:pt x="1484" y="829"/>
                </a:lnTo>
                <a:lnTo>
                  <a:pt x="1475" y="814"/>
                </a:lnTo>
                <a:lnTo>
                  <a:pt x="1467" y="796"/>
                </a:lnTo>
                <a:lnTo>
                  <a:pt x="1461" y="779"/>
                </a:lnTo>
                <a:lnTo>
                  <a:pt x="1458" y="768"/>
                </a:lnTo>
                <a:lnTo>
                  <a:pt x="1456" y="755"/>
                </a:lnTo>
                <a:lnTo>
                  <a:pt x="1454" y="744"/>
                </a:lnTo>
                <a:lnTo>
                  <a:pt x="1452" y="732"/>
                </a:lnTo>
                <a:lnTo>
                  <a:pt x="1451" y="708"/>
                </a:lnTo>
                <a:lnTo>
                  <a:pt x="1450" y="685"/>
                </a:lnTo>
                <a:close/>
                <a:moveTo>
                  <a:pt x="1776" y="255"/>
                </a:moveTo>
                <a:lnTo>
                  <a:pt x="1767" y="255"/>
                </a:lnTo>
                <a:lnTo>
                  <a:pt x="1758" y="255"/>
                </a:lnTo>
                <a:lnTo>
                  <a:pt x="1749" y="254"/>
                </a:lnTo>
                <a:lnTo>
                  <a:pt x="1741" y="252"/>
                </a:lnTo>
                <a:lnTo>
                  <a:pt x="1724" y="248"/>
                </a:lnTo>
                <a:lnTo>
                  <a:pt x="1708" y="241"/>
                </a:lnTo>
                <a:lnTo>
                  <a:pt x="1677" y="227"/>
                </a:lnTo>
                <a:lnTo>
                  <a:pt x="1649" y="213"/>
                </a:lnTo>
                <a:lnTo>
                  <a:pt x="1634" y="207"/>
                </a:lnTo>
                <a:lnTo>
                  <a:pt x="1620" y="201"/>
                </a:lnTo>
                <a:lnTo>
                  <a:pt x="1606" y="198"/>
                </a:lnTo>
                <a:lnTo>
                  <a:pt x="1590" y="196"/>
                </a:lnTo>
                <a:lnTo>
                  <a:pt x="1583" y="197"/>
                </a:lnTo>
                <a:lnTo>
                  <a:pt x="1576" y="198"/>
                </a:lnTo>
                <a:lnTo>
                  <a:pt x="1569" y="199"/>
                </a:lnTo>
                <a:lnTo>
                  <a:pt x="1560" y="201"/>
                </a:lnTo>
                <a:lnTo>
                  <a:pt x="1553" y="205"/>
                </a:lnTo>
                <a:lnTo>
                  <a:pt x="1545" y="209"/>
                </a:lnTo>
                <a:lnTo>
                  <a:pt x="1537" y="214"/>
                </a:lnTo>
                <a:lnTo>
                  <a:pt x="1530" y="220"/>
                </a:lnTo>
                <a:lnTo>
                  <a:pt x="1518" y="229"/>
                </a:lnTo>
                <a:lnTo>
                  <a:pt x="1509" y="239"/>
                </a:lnTo>
                <a:lnTo>
                  <a:pt x="1502" y="250"/>
                </a:lnTo>
                <a:lnTo>
                  <a:pt x="1496" y="261"/>
                </a:lnTo>
                <a:lnTo>
                  <a:pt x="1491" y="273"/>
                </a:lnTo>
                <a:lnTo>
                  <a:pt x="1487" y="286"/>
                </a:lnTo>
                <a:lnTo>
                  <a:pt x="1484" y="299"/>
                </a:lnTo>
                <a:lnTo>
                  <a:pt x="1482" y="313"/>
                </a:lnTo>
                <a:lnTo>
                  <a:pt x="1481" y="329"/>
                </a:lnTo>
                <a:lnTo>
                  <a:pt x="1482" y="345"/>
                </a:lnTo>
                <a:lnTo>
                  <a:pt x="1483" y="361"/>
                </a:lnTo>
                <a:lnTo>
                  <a:pt x="1485" y="380"/>
                </a:lnTo>
                <a:lnTo>
                  <a:pt x="1492" y="419"/>
                </a:lnTo>
                <a:lnTo>
                  <a:pt x="1501" y="462"/>
                </a:lnTo>
                <a:lnTo>
                  <a:pt x="1491" y="462"/>
                </a:lnTo>
                <a:lnTo>
                  <a:pt x="1481" y="463"/>
                </a:lnTo>
                <a:lnTo>
                  <a:pt x="1472" y="464"/>
                </a:lnTo>
                <a:lnTo>
                  <a:pt x="1465" y="465"/>
                </a:lnTo>
                <a:lnTo>
                  <a:pt x="1459" y="468"/>
                </a:lnTo>
                <a:lnTo>
                  <a:pt x="1454" y="471"/>
                </a:lnTo>
                <a:lnTo>
                  <a:pt x="1449" y="475"/>
                </a:lnTo>
                <a:lnTo>
                  <a:pt x="1444" y="479"/>
                </a:lnTo>
                <a:lnTo>
                  <a:pt x="1442" y="485"/>
                </a:lnTo>
                <a:lnTo>
                  <a:pt x="1439" y="491"/>
                </a:lnTo>
                <a:lnTo>
                  <a:pt x="1438" y="498"/>
                </a:lnTo>
                <a:lnTo>
                  <a:pt x="1437" y="506"/>
                </a:lnTo>
                <a:lnTo>
                  <a:pt x="1437" y="525"/>
                </a:lnTo>
                <a:lnTo>
                  <a:pt x="1440" y="547"/>
                </a:lnTo>
                <a:lnTo>
                  <a:pt x="1444" y="569"/>
                </a:lnTo>
                <a:lnTo>
                  <a:pt x="1449" y="588"/>
                </a:lnTo>
                <a:lnTo>
                  <a:pt x="1454" y="606"/>
                </a:lnTo>
                <a:lnTo>
                  <a:pt x="1461" y="621"/>
                </a:lnTo>
                <a:lnTo>
                  <a:pt x="1464" y="627"/>
                </a:lnTo>
                <a:lnTo>
                  <a:pt x="1468" y="633"/>
                </a:lnTo>
                <a:lnTo>
                  <a:pt x="1472" y="638"/>
                </a:lnTo>
                <a:lnTo>
                  <a:pt x="1476" y="643"/>
                </a:lnTo>
                <a:lnTo>
                  <a:pt x="1481" y="646"/>
                </a:lnTo>
                <a:lnTo>
                  <a:pt x="1487" y="649"/>
                </a:lnTo>
                <a:lnTo>
                  <a:pt x="1492" y="651"/>
                </a:lnTo>
                <a:lnTo>
                  <a:pt x="1498" y="652"/>
                </a:lnTo>
                <a:lnTo>
                  <a:pt x="1499" y="672"/>
                </a:lnTo>
                <a:lnTo>
                  <a:pt x="1501" y="691"/>
                </a:lnTo>
                <a:lnTo>
                  <a:pt x="1503" y="707"/>
                </a:lnTo>
                <a:lnTo>
                  <a:pt x="1506" y="723"/>
                </a:lnTo>
                <a:lnTo>
                  <a:pt x="1509" y="736"/>
                </a:lnTo>
                <a:lnTo>
                  <a:pt x="1512" y="748"/>
                </a:lnTo>
                <a:lnTo>
                  <a:pt x="1515" y="759"/>
                </a:lnTo>
                <a:lnTo>
                  <a:pt x="1519" y="769"/>
                </a:lnTo>
                <a:lnTo>
                  <a:pt x="1522" y="777"/>
                </a:lnTo>
                <a:lnTo>
                  <a:pt x="1527" y="783"/>
                </a:lnTo>
                <a:lnTo>
                  <a:pt x="1531" y="789"/>
                </a:lnTo>
                <a:lnTo>
                  <a:pt x="1535" y="793"/>
                </a:lnTo>
                <a:lnTo>
                  <a:pt x="1540" y="797"/>
                </a:lnTo>
                <a:lnTo>
                  <a:pt x="1544" y="799"/>
                </a:lnTo>
                <a:lnTo>
                  <a:pt x="1549" y="802"/>
                </a:lnTo>
                <a:lnTo>
                  <a:pt x="1553" y="803"/>
                </a:lnTo>
                <a:lnTo>
                  <a:pt x="1560" y="804"/>
                </a:lnTo>
                <a:lnTo>
                  <a:pt x="1568" y="803"/>
                </a:lnTo>
                <a:lnTo>
                  <a:pt x="1574" y="803"/>
                </a:lnTo>
                <a:lnTo>
                  <a:pt x="1580" y="800"/>
                </a:lnTo>
                <a:lnTo>
                  <a:pt x="1585" y="798"/>
                </a:lnTo>
                <a:lnTo>
                  <a:pt x="1590" y="796"/>
                </a:lnTo>
                <a:lnTo>
                  <a:pt x="1595" y="793"/>
                </a:lnTo>
                <a:lnTo>
                  <a:pt x="1600" y="790"/>
                </a:lnTo>
                <a:lnTo>
                  <a:pt x="1619" y="773"/>
                </a:lnTo>
                <a:lnTo>
                  <a:pt x="1638" y="752"/>
                </a:lnTo>
                <a:lnTo>
                  <a:pt x="1649" y="742"/>
                </a:lnTo>
                <a:lnTo>
                  <a:pt x="1660" y="732"/>
                </a:lnTo>
                <a:lnTo>
                  <a:pt x="1673" y="723"/>
                </a:lnTo>
                <a:lnTo>
                  <a:pt x="1689" y="713"/>
                </a:lnTo>
                <a:lnTo>
                  <a:pt x="1697" y="710"/>
                </a:lnTo>
                <a:lnTo>
                  <a:pt x="1706" y="706"/>
                </a:lnTo>
                <a:lnTo>
                  <a:pt x="1716" y="704"/>
                </a:lnTo>
                <a:lnTo>
                  <a:pt x="1727" y="701"/>
                </a:lnTo>
                <a:lnTo>
                  <a:pt x="1737" y="700"/>
                </a:lnTo>
                <a:lnTo>
                  <a:pt x="1749" y="698"/>
                </a:lnTo>
                <a:lnTo>
                  <a:pt x="1762" y="698"/>
                </a:lnTo>
                <a:lnTo>
                  <a:pt x="1776" y="698"/>
                </a:lnTo>
                <a:lnTo>
                  <a:pt x="1789" y="698"/>
                </a:lnTo>
                <a:lnTo>
                  <a:pt x="1802" y="698"/>
                </a:lnTo>
                <a:lnTo>
                  <a:pt x="1814" y="700"/>
                </a:lnTo>
                <a:lnTo>
                  <a:pt x="1825" y="701"/>
                </a:lnTo>
                <a:lnTo>
                  <a:pt x="1835" y="704"/>
                </a:lnTo>
                <a:lnTo>
                  <a:pt x="1846" y="706"/>
                </a:lnTo>
                <a:lnTo>
                  <a:pt x="1854" y="710"/>
                </a:lnTo>
                <a:lnTo>
                  <a:pt x="1863" y="713"/>
                </a:lnTo>
                <a:lnTo>
                  <a:pt x="1877" y="723"/>
                </a:lnTo>
                <a:lnTo>
                  <a:pt x="1891" y="732"/>
                </a:lnTo>
                <a:lnTo>
                  <a:pt x="1903" y="742"/>
                </a:lnTo>
                <a:lnTo>
                  <a:pt x="1913" y="752"/>
                </a:lnTo>
                <a:lnTo>
                  <a:pt x="1933" y="773"/>
                </a:lnTo>
                <a:lnTo>
                  <a:pt x="1951" y="790"/>
                </a:lnTo>
                <a:lnTo>
                  <a:pt x="1955" y="793"/>
                </a:lnTo>
                <a:lnTo>
                  <a:pt x="1960" y="796"/>
                </a:lnTo>
                <a:lnTo>
                  <a:pt x="1967" y="798"/>
                </a:lnTo>
                <a:lnTo>
                  <a:pt x="1972" y="800"/>
                </a:lnTo>
                <a:lnTo>
                  <a:pt x="1978" y="803"/>
                </a:lnTo>
                <a:lnTo>
                  <a:pt x="1984" y="803"/>
                </a:lnTo>
                <a:lnTo>
                  <a:pt x="1991" y="804"/>
                </a:lnTo>
                <a:lnTo>
                  <a:pt x="1998" y="803"/>
                </a:lnTo>
                <a:lnTo>
                  <a:pt x="2002" y="802"/>
                </a:lnTo>
                <a:lnTo>
                  <a:pt x="2008" y="799"/>
                </a:lnTo>
                <a:lnTo>
                  <a:pt x="2012" y="797"/>
                </a:lnTo>
                <a:lnTo>
                  <a:pt x="2016" y="793"/>
                </a:lnTo>
                <a:lnTo>
                  <a:pt x="2020" y="789"/>
                </a:lnTo>
                <a:lnTo>
                  <a:pt x="2025" y="783"/>
                </a:lnTo>
                <a:lnTo>
                  <a:pt x="2028" y="777"/>
                </a:lnTo>
                <a:lnTo>
                  <a:pt x="2032" y="769"/>
                </a:lnTo>
                <a:lnTo>
                  <a:pt x="2036" y="759"/>
                </a:lnTo>
                <a:lnTo>
                  <a:pt x="2039" y="748"/>
                </a:lnTo>
                <a:lnTo>
                  <a:pt x="2042" y="736"/>
                </a:lnTo>
                <a:lnTo>
                  <a:pt x="2046" y="723"/>
                </a:lnTo>
                <a:lnTo>
                  <a:pt x="2048" y="707"/>
                </a:lnTo>
                <a:lnTo>
                  <a:pt x="2051" y="691"/>
                </a:lnTo>
                <a:lnTo>
                  <a:pt x="2053" y="672"/>
                </a:lnTo>
                <a:lnTo>
                  <a:pt x="2054" y="652"/>
                </a:lnTo>
                <a:lnTo>
                  <a:pt x="2060" y="651"/>
                </a:lnTo>
                <a:lnTo>
                  <a:pt x="2065" y="649"/>
                </a:lnTo>
                <a:lnTo>
                  <a:pt x="2070" y="646"/>
                </a:lnTo>
                <a:lnTo>
                  <a:pt x="2075" y="643"/>
                </a:lnTo>
                <a:lnTo>
                  <a:pt x="2079" y="638"/>
                </a:lnTo>
                <a:lnTo>
                  <a:pt x="2084" y="633"/>
                </a:lnTo>
                <a:lnTo>
                  <a:pt x="2088" y="627"/>
                </a:lnTo>
                <a:lnTo>
                  <a:pt x="2091" y="621"/>
                </a:lnTo>
                <a:lnTo>
                  <a:pt x="2097" y="606"/>
                </a:lnTo>
                <a:lnTo>
                  <a:pt x="2103" y="588"/>
                </a:lnTo>
                <a:lnTo>
                  <a:pt x="2107" y="569"/>
                </a:lnTo>
                <a:lnTo>
                  <a:pt x="2111" y="547"/>
                </a:lnTo>
                <a:lnTo>
                  <a:pt x="2113" y="525"/>
                </a:lnTo>
                <a:lnTo>
                  <a:pt x="2114" y="506"/>
                </a:lnTo>
                <a:lnTo>
                  <a:pt x="2113" y="498"/>
                </a:lnTo>
                <a:lnTo>
                  <a:pt x="2111" y="491"/>
                </a:lnTo>
                <a:lnTo>
                  <a:pt x="2109" y="485"/>
                </a:lnTo>
                <a:lnTo>
                  <a:pt x="2106" y="479"/>
                </a:lnTo>
                <a:lnTo>
                  <a:pt x="2103" y="475"/>
                </a:lnTo>
                <a:lnTo>
                  <a:pt x="2098" y="471"/>
                </a:lnTo>
                <a:lnTo>
                  <a:pt x="2093" y="468"/>
                </a:lnTo>
                <a:lnTo>
                  <a:pt x="2086" y="465"/>
                </a:lnTo>
                <a:lnTo>
                  <a:pt x="2078" y="464"/>
                </a:lnTo>
                <a:lnTo>
                  <a:pt x="2070" y="463"/>
                </a:lnTo>
                <a:lnTo>
                  <a:pt x="2061" y="462"/>
                </a:lnTo>
                <a:lnTo>
                  <a:pt x="2051" y="462"/>
                </a:lnTo>
                <a:lnTo>
                  <a:pt x="2060" y="419"/>
                </a:lnTo>
                <a:lnTo>
                  <a:pt x="2066" y="380"/>
                </a:lnTo>
                <a:lnTo>
                  <a:pt x="2068" y="361"/>
                </a:lnTo>
                <a:lnTo>
                  <a:pt x="2069" y="345"/>
                </a:lnTo>
                <a:lnTo>
                  <a:pt x="2069" y="329"/>
                </a:lnTo>
                <a:lnTo>
                  <a:pt x="2069" y="313"/>
                </a:lnTo>
                <a:lnTo>
                  <a:pt x="2067" y="299"/>
                </a:lnTo>
                <a:lnTo>
                  <a:pt x="2065" y="286"/>
                </a:lnTo>
                <a:lnTo>
                  <a:pt x="2061" y="273"/>
                </a:lnTo>
                <a:lnTo>
                  <a:pt x="2056" y="261"/>
                </a:lnTo>
                <a:lnTo>
                  <a:pt x="2050" y="250"/>
                </a:lnTo>
                <a:lnTo>
                  <a:pt x="2041" y="239"/>
                </a:lnTo>
                <a:lnTo>
                  <a:pt x="2032" y="229"/>
                </a:lnTo>
                <a:lnTo>
                  <a:pt x="2022" y="220"/>
                </a:lnTo>
                <a:lnTo>
                  <a:pt x="2014" y="214"/>
                </a:lnTo>
                <a:lnTo>
                  <a:pt x="2007" y="209"/>
                </a:lnTo>
                <a:lnTo>
                  <a:pt x="1998" y="205"/>
                </a:lnTo>
                <a:lnTo>
                  <a:pt x="1991" y="201"/>
                </a:lnTo>
                <a:lnTo>
                  <a:pt x="1983" y="199"/>
                </a:lnTo>
                <a:lnTo>
                  <a:pt x="1976" y="198"/>
                </a:lnTo>
                <a:lnTo>
                  <a:pt x="1969" y="197"/>
                </a:lnTo>
                <a:lnTo>
                  <a:pt x="1960" y="196"/>
                </a:lnTo>
                <a:lnTo>
                  <a:pt x="1946" y="198"/>
                </a:lnTo>
                <a:lnTo>
                  <a:pt x="1932" y="201"/>
                </a:lnTo>
                <a:lnTo>
                  <a:pt x="1917" y="207"/>
                </a:lnTo>
                <a:lnTo>
                  <a:pt x="1903" y="213"/>
                </a:lnTo>
                <a:lnTo>
                  <a:pt x="1873" y="227"/>
                </a:lnTo>
                <a:lnTo>
                  <a:pt x="1842" y="241"/>
                </a:lnTo>
                <a:lnTo>
                  <a:pt x="1827" y="248"/>
                </a:lnTo>
                <a:lnTo>
                  <a:pt x="1811" y="252"/>
                </a:lnTo>
                <a:lnTo>
                  <a:pt x="1802" y="254"/>
                </a:lnTo>
                <a:lnTo>
                  <a:pt x="1793" y="255"/>
                </a:lnTo>
                <a:lnTo>
                  <a:pt x="1785" y="255"/>
                </a:lnTo>
                <a:lnTo>
                  <a:pt x="1776" y="255"/>
                </a:lnTo>
                <a:close/>
                <a:moveTo>
                  <a:pt x="0" y="1346"/>
                </a:moveTo>
                <a:lnTo>
                  <a:pt x="411" y="1193"/>
                </a:lnTo>
                <a:lnTo>
                  <a:pt x="598" y="1590"/>
                </a:lnTo>
                <a:lnTo>
                  <a:pt x="647" y="1391"/>
                </a:lnTo>
                <a:lnTo>
                  <a:pt x="598" y="1293"/>
                </a:lnTo>
                <a:lnTo>
                  <a:pt x="647" y="1193"/>
                </a:lnTo>
                <a:lnTo>
                  <a:pt x="698" y="1193"/>
                </a:lnTo>
                <a:lnTo>
                  <a:pt x="747" y="1193"/>
                </a:lnTo>
                <a:lnTo>
                  <a:pt x="796" y="1293"/>
                </a:lnTo>
                <a:lnTo>
                  <a:pt x="747" y="1391"/>
                </a:lnTo>
                <a:lnTo>
                  <a:pt x="818" y="1590"/>
                </a:lnTo>
                <a:lnTo>
                  <a:pt x="930" y="1292"/>
                </a:lnTo>
                <a:lnTo>
                  <a:pt x="930" y="1840"/>
                </a:lnTo>
                <a:lnTo>
                  <a:pt x="0" y="1654"/>
                </a:lnTo>
                <a:lnTo>
                  <a:pt x="0" y="1346"/>
                </a:lnTo>
                <a:close/>
                <a:moveTo>
                  <a:pt x="371" y="833"/>
                </a:moveTo>
                <a:lnTo>
                  <a:pt x="364" y="827"/>
                </a:lnTo>
                <a:lnTo>
                  <a:pt x="358" y="821"/>
                </a:lnTo>
                <a:lnTo>
                  <a:pt x="352" y="815"/>
                </a:lnTo>
                <a:lnTo>
                  <a:pt x="347" y="807"/>
                </a:lnTo>
                <a:lnTo>
                  <a:pt x="338" y="791"/>
                </a:lnTo>
                <a:lnTo>
                  <a:pt x="331" y="775"/>
                </a:lnTo>
                <a:lnTo>
                  <a:pt x="324" y="756"/>
                </a:lnTo>
                <a:lnTo>
                  <a:pt x="320" y="739"/>
                </a:lnTo>
                <a:lnTo>
                  <a:pt x="316" y="720"/>
                </a:lnTo>
                <a:lnTo>
                  <a:pt x="313" y="703"/>
                </a:lnTo>
                <a:lnTo>
                  <a:pt x="311" y="689"/>
                </a:lnTo>
                <a:lnTo>
                  <a:pt x="310" y="674"/>
                </a:lnTo>
                <a:lnTo>
                  <a:pt x="310" y="659"/>
                </a:lnTo>
                <a:lnTo>
                  <a:pt x="310" y="645"/>
                </a:lnTo>
                <a:lnTo>
                  <a:pt x="313" y="630"/>
                </a:lnTo>
                <a:lnTo>
                  <a:pt x="317" y="616"/>
                </a:lnTo>
                <a:lnTo>
                  <a:pt x="320" y="610"/>
                </a:lnTo>
                <a:lnTo>
                  <a:pt x="324" y="603"/>
                </a:lnTo>
                <a:lnTo>
                  <a:pt x="328" y="596"/>
                </a:lnTo>
                <a:lnTo>
                  <a:pt x="334" y="590"/>
                </a:lnTo>
                <a:lnTo>
                  <a:pt x="333" y="566"/>
                </a:lnTo>
                <a:lnTo>
                  <a:pt x="333" y="536"/>
                </a:lnTo>
                <a:lnTo>
                  <a:pt x="334" y="503"/>
                </a:lnTo>
                <a:lnTo>
                  <a:pt x="335" y="469"/>
                </a:lnTo>
                <a:lnTo>
                  <a:pt x="339" y="433"/>
                </a:lnTo>
                <a:lnTo>
                  <a:pt x="343" y="397"/>
                </a:lnTo>
                <a:lnTo>
                  <a:pt x="347" y="379"/>
                </a:lnTo>
                <a:lnTo>
                  <a:pt x="351" y="361"/>
                </a:lnTo>
                <a:lnTo>
                  <a:pt x="355" y="343"/>
                </a:lnTo>
                <a:lnTo>
                  <a:pt x="360" y="327"/>
                </a:lnTo>
                <a:lnTo>
                  <a:pt x="366" y="309"/>
                </a:lnTo>
                <a:lnTo>
                  <a:pt x="373" y="293"/>
                </a:lnTo>
                <a:lnTo>
                  <a:pt x="380" y="277"/>
                </a:lnTo>
                <a:lnTo>
                  <a:pt x="388" y="262"/>
                </a:lnTo>
                <a:lnTo>
                  <a:pt x="397" y="249"/>
                </a:lnTo>
                <a:lnTo>
                  <a:pt x="407" y="235"/>
                </a:lnTo>
                <a:lnTo>
                  <a:pt x="418" y="223"/>
                </a:lnTo>
                <a:lnTo>
                  <a:pt x="430" y="213"/>
                </a:lnTo>
                <a:lnTo>
                  <a:pt x="443" y="202"/>
                </a:lnTo>
                <a:lnTo>
                  <a:pt x="457" y="194"/>
                </a:lnTo>
                <a:lnTo>
                  <a:pt x="472" y="188"/>
                </a:lnTo>
                <a:lnTo>
                  <a:pt x="487" y="183"/>
                </a:lnTo>
                <a:lnTo>
                  <a:pt x="505" y="179"/>
                </a:lnTo>
                <a:lnTo>
                  <a:pt x="523" y="177"/>
                </a:lnTo>
                <a:lnTo>
                  <a:pt x="544" y="177"/>
                </a:lnTo>
                <a:lnTo>
                  <a:pt x="564" y="179"/>
                </a:lnTo>
                <a:lnTo>
                  <a:pt x="576" y="175"/>
                </a:lnTo>
                <a:lnTo>
                  <a:pt x="586" y="170"/>
                </a:lnTo>
                <a:lnTo>
                  <a:pt x="598" y="166"/>
                </a:lnTo>
                <a:lnTo>
                  <a:pt x="610" y="162"/>
                </a:lnTo>
                <a:lnTo>
                  <a:pt x="634" y="156"/>
                </a:lnTo>
                <a:lnTo>
                  <a:pt x="660" y="152"/>
                </a:lnTo>
                <a:lnTo>
                  <a:pt x="686" y="150"/>
                </a:lnTo>
                <a:lnTo>
                  <a:pt x="713" y="149"/>
                </a:lnTo>
                <a:lnTo>
                  <a:pt x="741" y="150"/>
                </a:lnTo>
                <a:lnTo>
                  <a:pt x="768" y="153"/>
                </a:lnTo>
                <a:lnTo>
                  <a:pt x="796" y="157"/>
                </a:lnTo>
                <a:lnTo>
                  <a:pt x="823" y="162"/>
                </a:lnTo>
                <a:lnTo>
                  <a:pt x="850" y="171"/>
                </a:lnTo>
                <a:lnTo>
                  <a:pt x="875" y="180"/>
                </a:lnTo>
                <a:lnTo>
                  <a:pt x="900" y="190"/>
                </a:lnTo>
                <a:lnTo>
                  <a:pt x="923" y="202"/>
                </a:lnTo>
                <a:lnTo>
                  <a:pt x="935" y="210"/>
                </a:lnTo>
                <a:lnTo>
                  <a:pt x="945" y="217"/>
                </a:lnTo>
                <a:lnTo>
                  <a:pt x="955" y="225"/>
                </a:lnTo>
                <a:lnTo>
                  <a:pt x="965" y="232"/>
                </a:lnTo>
                <a:lnTo>
                  <a:pt x="981" y="248"/>
                </a:lnTo>
                <a:lnTo>
                  <a:pt x="995" y="263"/>
                </a:lnTo>
                <a:lnTo>
                  <a:pt x="1007" y="279"/>
                </a:lnTo>
                <a:lnTo>
                  <a:pt x="1019" y="297"/>
                </a:lnTo>
                <a:lnTo>
                  <a:pt x="1028" y="315"/>
                </a:lnTo>
                <a:lnTo>
                  <a:pt x="1036" y="335"/>
                </a:lnTo>
                <a:lnTo>
                  <a:pt x="1043" y="354"/>
                </a:lnTo>
                <a:lnTo>
                  <a:pt x="1050" y="376"/>
                </a:lnTo>
                <a:lnTo>
                  <a:pt x="1054" y="398"/>
                </a:lnTo>
                <a:lnTo>
                  <a:pt x="1058" y="422"/>
                </a:lnTo>
                <a:lnTo>
                  <a:pt x="1060" y="447"/>
                </a:lnTo>
                <a:lnTo>
                  <a:pt x="1062" y="472"/>
                </a:lnTo>
                <a:lnTo>
                  <a:pt x="1063" y="500"/>
                </a:lnTo>
                <a:lnTo>
                  <a:pt x="1063" y="529"/>
                </a:lnTo>
                <a:lnTo>
                  <a:pt x="1063" y="559"/>
                </a:lnTo>
                <a:lnTo>
                  <a:pt x="1062" y="590"/>
                </a:lnTo>
                <a:lnTo>
                  <a:pt x="1066" y="596"/>
                </a:lnTo>
                <a:lnTo>
                  <a:pt x="1071" y="603"/>
                </a:lnTo>
                <a:lnTo>
                  <a:pt x="1074" y="610"/>
                </a:lnTo>
                <a:lnTo>
                  <a:pt x="1077" y="616"/>
                </a:lnTo>
                <a:lnTo>
                  <a:pt x="1082" y="630"/>
                </a:lnTo>
                <a:lnTo>
                  <a:pt x="1084" y="645"/>
                </a:lnTo>
                <a:lnTo>
                  <a:pt x="1085" y="659"/>
                </a:lnTo>
                <a:lnTo>
                  <a:pt x="1084" y="674"/>
                </a:lnTo>
                <a:lnTo>
                  <a:pt x="1083" y="689"/>
                </a:lnTo>
                <a:lnTo>
                  <a:pt x="1081" y="703"/>
                </a:lnTo>
                <a:lnTo>
                  <a:pt x="1078" y="720"/>
                </a:lnTo>
                <a:lnTo>
                  <a:pt x="1075" y="739"/>
                </a:lnTo>
                <a:lnTo>
                  <a:pt x="1070" y="756"/>
                </a:lnTo>
                <a:lnTo>
                  <a:pt x="1064" y="775"/>
                </a:lnTo>
                <a:lnTo>
                  <a:pt x="1057" y="791"/>
                </a:lnTo>
                <a:lnTo>
                  <a:pt x="1048" y="807"/>
                </a:lnTo>
                <a:lnTo>
                  <a:pt x="1042" y="815"/>
                </a:lnTo>
                <a:lnTo>
                  <a:pt x="1037" y="821"/>
                </a:lnTo>
                <a:lnTo>
                  <a:pt x="1030" y="827"/>
                </a:lnTo>
                <a:lnTo>
                  <a:pt x="1024" y="833"/>
                </a:lnTo>
                <a:lnTo>
                  <a:pt x="1023" y="857"/>
                </a:lnTo>
                <a:lnTo>
                  <a:pt x="1021" y="881"/>
                </a:lnTo>
                <a:lnTo>
                  <a:pt x="1020" y="893"/>
                </a:lnTo>
                <a:lnTo>
                  <a:pt x="1018" y="904"/>
                </a:lnTo>
                <a:lnTo>
                  <a:pt x="1016" y="916"/>
                </a:lnTo>
                <a:lnTo>
                  <a:pt x="1013" y="928"/>
                </a:lnTo>
                <a:lnTo>
                  <a:pt x="1005" y="945"/>
                </a:lnTo>
                <a:lnTo>
                  <a:pt x="997" y="963"/>
                </a:lnTo>
                <a:lnTo>
                  <a:pt x="988" y="978"/>
                </a:lnTo>
                <a:lnTo>
                  <a:pt x="978" y="992"/>
                </a:lnTo>
                <a:lnTo>
                  <a:pt x="965" y="1006"/>
                </a:lnTo>
                <a:lnTo>
                  <a:pt x="952" y="1018"/>
                </a:lnTo>
                <a:lnTo>
                  <a:pt x="938" y="1030"/>
                </a:lnTo>
                <a:lnTo>
                  <a:pt x="922" y="1042"/>
                </a:lnTo>
                <a:lnTo>
                  <a:pt x="899" y="1060"/>
                </a:lnTo>
                <a:lnTo>
                  <a:pt x="875" y="1079"/>
                </a:lnTo>
                <a:lnTo>
                  <a:pt x="864" y="1089"/>
                </a:lnTo>
                <a:lnTo>
                  <a:pt x="852" y="1098"/>
                </a:lnTo>
                <a:lnTo>
                  <a:pt x="839" y="1107"/>
                </a:lnTo>
                <a:lnTo>
                  <a:pt x="827" y="1114"/>
                </a:lnTo>
                <a:lnTo>
                  <a:pt x="812" y="1124"/>
                </a:lnTo>
                <a:lnTo>
                  <a:pt x="796" y="1130"/>
                </a:lnTo>
                <a:lnTo>
                  <a:pt x="781" y="1135"/>
                </a:lnTo>
                <a:lnTo>
                  <a:pt x="764" y="1139"/>
                </a:lnTo>
                <a:lnTo>
                  <a:pt x="748" y="1142"/>
                </a:lnTo>
                <a:lnTo>
                  <a:pt x="732" y="1143"/>
                </a:lnTo>
                <a:lnTo>
                  <a:pt x="715" y="1144"/>
                </a:lnTo>
                <a:lnTo>
                  <a:pt x="698" y="1144"/>
                </a:lnTo>
                <a:lnTo>
                  <a:pt x="680" y="1144"/>
                </a:lnTo>
                <a:lnTo>
                  <a:pt x="663" y="1143"/>
                </a:lnTo>
                <a:lnTo>
                  <a:pt x="646" y="1142"/>
                </a:lnTo>
                <a:lnTo>
                  <a:pt x="630" y="1139"/>
                </a:lnTo>
                <a:lnTo>
                  <a:pt x="615" y="1135"/>
                </a:lnTo>
                <a:lnTo>
                  <a:pt x="598" y="1130"/>
                </a:lnTo>
                <a:lnTo>
                  <a:pt x="583" y="1124"/>
                </a:lnTo>
                <a:lnTo>
                  <a:pt x="567" y="1114"/>
                </a:lnTo>
                <a:lnTo>
                  <a:pt x="555" y="1107"/>
                </a:lnTo>
                <a:lnTo>
                  <a:pt x="543" y="1098"/>
                </a:lnTo>
                <a:lnTo>
                  <a:pt x="532" y="1089"/>
                </a:lnTo>
                <a:lnTo>
                  <a:pt x="520" y="1079"/>
                </a:lnTo>
                <a:lnTo>
                  <a:pt x="497" y="1060"/>
                </a:lnTo>
                <a:lnTo>
                  <a:pt x="472" y="1042"/>
                </a:lnTo>
                <a:lnTo>
                  <a:pt x="458" y="1030"/>
                </a:lnTo>
                <a:lnTo>
                  <a:pt x="443" y="1018"/>
                </a:lnTo>
                <a:lnTo>
                  <a:pt x="430" y="1006"/>
                </a:lnTo>
                <a:lnTo>
                  <a:pt x="418" y="992"/>
                </a:lnTo>
                <a:lnTo>
                  <a:pt x="406" y="978"/>
                </a:lnTo>
                <a:lnTo>
                  <a:pt x="397" y="963"/>
                </a:lnTo>
                <a:lnTo>
                  <a:pt x="389" y="945"/>
                </a:lnTo>
                <a:lnTo>
                  <a:pt x="383" y="928"/>
                </a:lnTo>
                <a:lnTo>
                  <a:pt x="380" y="916"/>
                </a:lnTo>
                <a:lnTo>
                  <a:pt x="377" y="904"/>
                </a:lnTo>
                <a:lnTo>
                  <a:pt x="376" y="893"/>
                </a:lnTo>
                <a:lnTo>
                  <a:pt x="374" y="881"/>
                </a:lnTo>
                <a:lnTo>
                  <a:pt x="372" y="857"/>
                </a:lnTo>
                <a:lnTo>
                  <a:pt x="371" y="833"/>
                </a:lnTo>
                <a:close/>
                <a:moveTo>
                  <a:pt x="579" y="383"/>
                </a:moveTo>
                <a:lnTo>
                  <a:pt x="558" y="379"/>
                </a:lnTo>
                <a:lnTo>
                  <a:pt x="539" y="377"/>
                </a:lnTo>
                <a:lnTo>
                  <a:pt x="529" y="377"/>
                </a:lnTo>
                <a:lnTo>
                  <a:pt x="520" y="378"/>
                </a:lnTo>
                <a:lnTo>
                  <a:pt x="512" y="379"/>
                </a:lnTo>
                <a:lnTo>
                  <a:pt x="504" y="380"/>
                </a:lnTo>
                <a:lnTo>
                  <a:pt x="496" y="382"/>
                </a:lnTo>
                <a:lnTo>
                  <a:pt x="488" y="385"/>
                </a:lnTo>
                <a:lnTo>
                  <a:pt x="481" y="388"/>
                </a:lnTo>
                <a:lnTo>
                  <a:pt x="474" y="392"/>
                </a:lnTo>
                <a:lnTo>
                  <a:pt x="468" y="396"/>
                </a:lnTo>
                <a:lnTo>
                  <a:pt x="462" y="401"/>
                </a:lnTo>
                <a:lnTo>
                  <a:pt x="456" y="408"/>
                </a:lnTo>
                <a:lnTo>
                  <a:pt x="451" y="414"/>
                </a:lnTo>
                <a:lnTo>
                  <a:pt x="445" y="421"/>
                </a:lnTo>
                <a:lnTo>
                  <a:pt x="440" y="428"/>
                </a:lnTo>
                <a:lnTo>
                  <a:pt x="436" y="436"/>
                </a:lnTo>
                <a:lnTo>
                  <a:pt x="433" y="446"/>
                </a:lnTo>
                <a:lnTo>
                  <a:pt x="429" y="456"/>
                </a:lnTo>
                <a:lnTo>
                  <a:pt x="427" y="466"/>
                </a:lnTo>
                <a:lnTo>
                  <a:pt x="424" y="477"/>
                </a:lnTo>
                <a:lnTo>
                  <a:pt x="422" y="489"/>
                </a:lnTo>
                <a:lnTo>
                  <a:pt x="421" y="502"/>
                </a:lnTo>
                <a:lnTo>
                  <a:pt x="420" y="514"/>
                </a:lnTo>
                <a:lnTo>
                  <a:pt x="419" y="529"/>
                </a:lnTo>
                <a:lnTo>
                  <a:pt x="419" y="544"/>
                </a:lnTo>
                <a:lnTo>
                  <a:pt x="420" y="576"/>
                </a:lnTo>
                <a:lnTo>
                  <a:pt x="423" y="611"/>
                </a:lnTo>
                <a:lnTo>
                  <a:pt x="413" y="611"/>
                </a:lnTo>
                <a:lnTo>
                  <a:pt x="402" y="612"/>
                </a:lnTo>
                <a:lnTo>
                  <a:pt x="394" y="613"/>
                </a:lnTo>
                <a:lnTo>
                  <a:pt x="387" y="614"/>
                </a:lnTo>
                <a:lnTo>
                  <a:pt x="381" y="617"/>
                </a:lnTo>
                <a:lnTo>
                  <a:pt x="376" y="620"/>
                </a:lnTo>
                <a:lnTo>
                  <a:pt x="371" y="623"/>
                </a:lnTo>
                <a:lnTo>
                  <a:pt x="366" y="628"/>
                </a:lnTo>
                <a:lnTo>
                  <a:pt x="363" y="633"/>
                </a:lnTo>
                <a:lnTo>
                  <a:pt x="361" y="639"/>
                </a:lnTo>
                <a:lnTo>
                  <a:pt x="360" y="647"/>
                </a:lnTo>
                <a:lnTo>
                  <a:pt x="359" y="655"/>
                </a:lnTo>
                <a:lnTo>
                  <a:pt x="359" y="673"/>
                </a:lnTo>
                <a:lnTo>
                  <a:pt x="362" y="696"/>
                </a:lnTo>
                <a:lnTo>
                  <a:pt x="366" y="717"/>
                </a:lnTo>
                <a:lnTo>
                  <a:pt x="371" y="737"/>
                </a:lnTo>
                <a:lnTo>
                  <a:pt x="376" y="754"/>
                </a:lnTo>
                <a:lnTo>
                  <a:pt x="382" y="770"/>
                </a:lnTo>
                <a:lnTo>
                  <a:pt x="386" y="776"/>
                </a:lnTo>
                <a:lnTo>
                  <a:pt x="390" y="782"/>
                </a:lnTo>
                <a:lnTo>
                  <a:pt x="394" y="787"/>
                </a:lnTo>
                <a:lnTo>
                  <a:pt x="398" y="791"/>
                </a:lnTo>
                <a:lnTo>
                  <a:pt x="403" y="794"/>
                </a:lnTo>
                <a:lnTo>
                  <a:pt x="408" y="797"/>
                </a:lnTo>
                <a:lnTo>
                  <a:pt x="414" y="799"/>
                </a:lnTo>
                <a:lnTo>
                  <a:pt x="419" y="800"/>
                </a:lnTo>
                <a:lnTo>
                  <a:pt x="421" y="832"/>
                </a:lnTo>
                <a:lnTo>
                  <a:pt x="422" y="861"/>
                </a:lnTo>
                <a:lnTo>
                  <a:pt x="423" y="874"/>
                </a:lnTo>
                <a:lnTo>
                  <a:pt x="425" y="887"/>
                </a:lnTo>
                <a:lnTo>
                  <a:pt x="427" y="899"/>
                </a:lnTo>
                <a:lnTo>
                  <a:pt x="429" y="911"/>
                </a:lnTo>
                <a:lnTo>
                  <a:pt x="433" y="923"/>
                </a:lnTo>
                <a:lnTo>
                  <a:pt x="438" y="934"/>
                </a:lnTo>
                <a:lnTo>
                  <a:pt x="444" y="945"/>
                </a:lnTo>
                <a:lnTo>
                  <a:pt x="453" y="956"/>
                </a:lnTo>
                <a:lnTo>
                  <a:pt x="462" y="968"/>
                </a:lnTo>
                <a:lnTo>
                  <a:pt x="473" y="978"/>
                </a:lnTo>
                <a:lnTo>
                  <a:pt x="485" y="989"/>
                </a:lnTo>
                <a:lnTo>
                  <a:pt x="501" y="1002"/>
                </a:lnTo>
                <a:lnTo>
                  <a:pt x="527" y="1021"/>
                </a:lnTo>
                <a:lnTo>
                  <a:pt x="549" y="1039"/>
                </a:lnTo>
                <a:lnTo>
                  <a:pt x="570" y="1056"/>
                </a:lnTo>
                <a:lnTo>
                  <a:pt x="589" y="1069"/>
                </a:lnTo>
                <a:lnTo>
                  <a:pt x="599" y="1075"/>
                </a:lnTo>
                <a:lnTo>
                  <a:pt x="610" y="1081"/>
                </a:lnTo>
                <a:lnTo>
                  <a:pt x="621" y="1086"/>
                </a:lnTo>
                <a:lnTo>
                  <a:pt x="633" y="1089"/>
                </a:lnTo>
                <a:lnTo>
                  <a:pt x="647" y="1092"/>
                </a:lnTo>
                <a:lnTo>
                  <a:pt x="662" y="1094"/>
                </a:lnTo>
                <a:lnTo>
                  <a:pt x="679" y="1095"/>
                </a:lnTo>
                <a:lnTo>
                  <a:pt x="698" y="1094"/>
                </a:lnTo>
                <a:lnTo>
                  <a:pt x="716" y="1095"/>
                </a:lnTo>
                <a:lnTo>
                  <a:pt x="733" y="1094"/>
                </a:lnTo>
                <a:lnTo>
                  <a:pt x="748" y="1092"/>
                </a:lnTo>
                <a:lnTo>
                  <a:pt x="761" y="1089"/>
                </a:lnTo>
                <a:lnTo>
                  <a:pt x="774" y="1086"/>
                </a:lnTo>
                <a:lnTo>
                  <a:pt x="785" y="1081"/>
                </a:lnTo>
                <a:lnTo>
                  <a:pt x="796" y="1075"/>
                </a:lnTo>
                <a:lnTo>
                  <a:pt x="806" y="1069"/>
                </a:lnTo>
                <a:lnTo>
                  <a:pt x="826" y="1056"/>
                </a:lnTo>
                <a:lnTo>
                  <a:pt x="845" y="1039"/>
                </a:lnTo>
                <a:lnTo>
                  <a:pt x="868" y="1021"/>
                </a:lnTo>
                <a:lnTo>
                  <a:pt x="894" y="1002"/>
                </a:lnTo>
                <a:lnTo>
                  <a:pt x="909" y="989"/>
                </a:lnTo>
                <a:lnTo>
                  <a:pt x="922" y="978"/>
                </a:lnTo>
                <a:lnTo>
                  <a:pt x="934" y="968"/>
                </a:lnTo>
                <a:lnTo>
                  <a:pt x="943" y="956"/>
                </a:lnTo>
                <a:lnTo>
                  <a:pt x="950" y="945"/>
                </a:lnTo>
                <a:lnTo>
                  <a:pt x="956" y="934"/>
                </a:lnTo>
                <a:lnTo>
                  <a:pt x="961" y="923"/>
                </a:lnTo>
                <a:lnTo>
                  <a:pt x="965" y="911"/>
                </a:lnTo>
                <a:lnTo>
                  <a:pt x="969" y="899"/>
                </a:lnTo>
                <a:lnTo>
                  <a:pt x="971" y="887"/>
                </a:lnTo>
                <a:lnTo>
                  <a:pt x="972" y="874"/>
                </a:lnTo>
                <a:lnTo>
                  <a:pt x="973" y="861"/>
                </a:lnTo>
                <a:lnTo>
                  <a:pt x="975" y="832"/>
                </a:lnTo>
                <a:lnTo>
                  <a:pt x="976" y="800"/>
                </a:lnTo>
                <a:lnTo>
                  <a:pt x="982" y="799"/>
                </a:lnTo>
                <a:lnTo>
                  <a:pt x="987" y="797"/>
                </a:lnTo>
                <a:lnTo>
                  <a:pt x="992" y="794"/>
                </a:lnTo>
                <a:lnTo>
                  <a:pt x="996" y="791"/>
                </a:lnTo>
                <a:lnTo>
                  <a:pt x="1001" y="787"/>
                </a:lnTo>
                <a:lnTo>
                  <a:pt x="1005" y="782"/>
                </a:lnTo>
                <a:lnTo>
                  <a:pt x="1009" y="776"/>
                </a:lnTo>
                <a:lnTo>
                  <a:pt x="1013" y="770"/>
                </a:lnTo>
                <a:lnTo>
                  <a:pt x="1019" y="754"/>
                </a:lnTo>
                <a:lnTo>
                  <a:pt x="1024" y="737"/>
                </a:lnTo>
                <a:lnTo>
                  <a:pt x="1029" y="717"/>
                </a:lnTo>
                <a:lnTo>
                  <a:pt x="1033" y="696"/>
                </a:lnTo>
                <a:lnTo>
                  <a:pt x="1035" y="673"/>
                </a:lnTo>
                <a:lnTo>
                  <a:pt x="1035" y="655"/>
                </a:lnTo>
                <a:lnTo>
                  <a:pt x="1035" y="647"/>
                </a:lnTo>
                <a:lnTo>
                  <a:pt x="1033" y="639"/>
                </a:lnTo>
                <a:lnTo>
                  <a:pt x="1031" y="633"/>
                </a:lnTo>
                <a:lnTo>
                  <a:pt x="1028" y="628"/>
                </a:lnTo>
                <a:lnTo>
                  <a:pt x="1024" y="623"/>
                </a:lnTo>
                <a:lnTo>
                  <a:pt x="1020" y="620"/>
                </a:lnTo>
                <a:lnTo>
                  <a:pt x="1015" y="617"/>
                </a:lnTo>
                <a:lnTo>
                  <a:pt x="1007" y="614"/>
                </a:lnTo>
                <a:lnTo>
                  <a:pt x="1000" y="613"/>
                </a:lnTo>
                <a:lnTo>
                  <a:pt x="992" y="612"/>
                </a:lnTo>
                <a:lnTo>
                  <a:pt x="983" y="611"/>
                </a:lnTo>
                <a:lnTo>
                  <a:pt x="973" y="611"/>
                </a:lnTo>
                <a:lnTo>
                  <a:pt x="971" y="596"/>
                </a:lnTo>
                <a:lnTo>
                  <a:pt x="967" y="583"/>
                </a:lnTo>
                <a:lnTo>
                  <a:pt x="962" y="572"/>
                </a:lnTo>
                <a:lnTo>
                  <a:pt x="957" y="561"/>
                </a:lnTo>
                <a:lnTo>
                  <a:pt x="951" y="553"/>
                </a:lnTo>
                <a:lnTo>
                  <a:pt x="944" y="545"/>
                </a:lnTo>
                <a:lnTo>
                  <a:pt x="936" y="539"/>
                </a:lnTo>
                <a:lnTo>
                  <a:pt x="927" y="534"/>
                </a:lnTo>
                <a:lnTo>
                  <a:pt x="917" y="530"/>
                </a:lnTo>
                <a:lnTo>
                  <a:pt x="907" y="527"/>
                </a:lnTo>
                <a:lnTo>
                  <a:pt x="896" y="524"/>
                </a:lnTo>
                <a:lnTo>
                  <a:pt x="884" y="521"/>
                </a:lnTo>
                <a:lnTo>
                  <a:pt x="859" y="517"/>
                </a:lnTo>
                <a:lnTo>
                  <a:pt x="831" y="514"/>
                </a:lnTo>
                <a:lnTo>
                  <a:pt x="801" y="510"/>
                </a:lnTo>
                <a:lnTo>
                  <a:pt x="771" y="505"/>
                </a:lnTo>
                <a:lnTo>
                  <a:pt x="755" y="501"/>
                </a:lnTo>
                <a:lnTo>
                  <a:pt x="739" y="497"/>
                </a:lnTo>
                <a:lnTo>
                  <a:pt x="723" y="492"/>
                </a:lnTo>
                <a:lnTo>
                  <a:pt x="707" y="486"/>
                </a:lnTo>
                <a:lnTo>
                  <a:pt x="691" y="478"/>
                </a:lnTo>
                <a:lnTo>
                  <a:pt x="674" y="469"/>
                </a:lnTo>
                <a:lnTo>
                  <a:pt x="658" y="459"/>
                </a:lnTo>
                <a:lnTo>
                  <a:pt x="641" y="448"/>
                </a:lnTo>
                <a:lnTo>
                  <a:pt x="626" y="434"/>
                </a:lnTo>
                <a:lnTo>
                  <a:pt x="610" y="419"/>
                </a:lnTo>
                <a:lnTo>
                  <a:pt x="594" y="403"/>
                </a:lnTo>
                <a:lnTo>
                  <a:pt x="579" y="383"/>
                </a:lnTo>
                <a:close/>
                <a:moveTo>
                  <a:pt x="2525" y="870"/>
                </a:moveTo>
                <a:lnTo>
                  <a:pt x="2517" y="866"/>
                </a:lnTo>
                <a:lnTo>
                  <a:pt x="2510" y="860"/>
                </a:lnTo>
                <a:lnTo>
                  <a:pt x="2503" y="852"/>
                </a:lnTo>
                <a:lnTo>
                  <a:pt x="2496" y="842"/>
                </a:lnTo>
                <a:lnTo>
                  <a:pt x="2490" y="830"/>
                </a:lnTo>
                <a:lnTo>
                  <a:pt x="2484" y="818"/>
                </a:lnTo>
                <a:lnTo>
                  <a:pt x="2477" y="805"/>
                </a:lnTo>
                <a:lnTo>
                  <a:pt x="2472" y="790"/>
                </a:lnTo>
                <a:lnTo>
                  <a:pt x="2465" y="766"/>
                </a:lnTo>
                <a:lnTo>
                  <a:pt x="2459" y="740"/>
                </a:lnTo>
                <a:lnTo>
                  <a:pt x="2455" y="711"/>
                </a:lnTo>
                <a:lnTo>
                  <a:pt x="2451" y="683"/>
                </a:lnTo>
                <a:lnTo>
                  <a:pt x="2449" y="652"/>
                </a:lnTo>
                <a:lnTo>
                  <a:pt x="2448" y="620"/>
                </a:lnTo>
                <a:lnTo>
                  <a:pt x="2449" y="588"/>
                </a:lnTo>
                <a:lnTo>
                  <a:pt x="2450" y="556"/>
                </a:lnTo>
                <a:lnTo>
                  <a:pt x="2453" y="525"/>
                </a:lnTo>
                <a:lnTo>
                  <a:pt x="2458" y="493"/>
                </a:lnTo>
                <a:lnTo>
                  <a:pt x="2463" y="462"/>
                </a:lnTo>
                <a:lnTo>
                  <a:pt x="2471" y="432"/>
                </a:lnTo>
                <a:lnTo>
                  <a:pt x="2479" y="404"/>
                </a:lnTo>
                <a:lnTo>
                  <a:pt x="2490" y="377"/>
                </a:lnTo>
                <a:lnTo>
                  <a:pt x="2496" y="365"/>
                </a:lnTo>
                <a:lnTo>
                  <a:pt x="2502" y="352"/>
                </a:lnTo>
                <a:lnTo>
                  <a:pt x="2508" y="341"/>
                </a:lnTo>
                <a:lnTo>
                  <a:pt x="2515" y="330"/>
                </a:lnTo>
                <a:lnTo>
                  <a:pt x="2522" y="321"/>
                </a:lnTo>
                <a:lnTo>
                  <a:pt x="2529" y="312"/>
                </a:lnTo>
                <a:lnTo>
                  <a:pt x="2536" y="304"/>
                </a:lnTo>
                <a:lnTo>
                  <a:pt x="2545" y="296"/>
                </a:lnTo>
                <a:lnTo>
                  <a:pt x="2553" y="289"/>
                </a:lnTo>
                <a:lnTo>
                  <a:pt x="2563" y="281"/>
                </a:lnTo>
                <a:lnTo>
                  <a:pt x="2573" y="275"/>
                </a:lnTo>
                <a:lnTo>
                  <a:pt x="2584" y="269"/>
                </a:lnTo>
                <a:lnTo>
                  <a:pt x="2595" y="264"/>
                </a:lnTo>
                <a:lnTo>
                  <a:pt x="2607" y="260"/>
                </a:lnTo>
                <a:lnTo>
                  <a:pt x="2619" y="256"/>
                </a:lnTo>
                <a:lnTo>
                  <a:pt x="2631" y="253"/>
                </a:lnTo>
                <a:lnTo>
                  <a:pt x="2645" y="250"/>
                </a:lnTo>
                <a:lnTo>
                  <a:pt x="2659" y="249"/>
                </a:lnTo>
                <a:lnTo>
                  <a:pt x="2672" y="248"/>
                </a:lnTo>
                <a:lnTo>
                  <a:pt x="2688" y="247"/>
                </a:lnTo>
                <a:lnTo>
                  <a:pt x="2697" y="240"/>
                </a:lnTo>
                <a:lnTo>
                  <a:pt x="2707" y="235"/>
                </a:lnTo>
                <a:lnTo>
                  <a:pt x="2717" y="230"/>
                </a:lnTo>
                <a:lnTo>
                  <a:pt x="2729" y="225"/>
                </a:lnTo>
                <a:lnTo>
                  <a:pt x="2750" y="217"/>
                </a:lnTo>
                <a:lnTo>
                  <a:pt x="2773" y="211"/>
                </a:lnTo>
                <a:lnTo>
                  <a:pt x="2795" y="206"/>
                </a:lnTo>
                <a:lnTo>
                  <a:pt x="2818" y="204"/>
                </a:lnTo>
                <a:lnTo>
                  <a:pt x="2842" y="202"/>
                </a:lnTo>
                <a:lnTo>
                  <a:pt x="2865" y="202"/>
                </a:lnTo>
                <a:lnTo>
                  <a:pt x="2888" y="206"/>
                </a:lnTo>
                <a:lnTo>
                  <a:pt x="2911" y="209"/>
                </a:lnTo>
                <a:lnTo>
                  <a:pt x="2933" y="214"/>
                </a:lnTo>
                <a:lnTo>
                  <a:pt x="2955" y="221"/>
                </a:lnTo>
                <a:lnTo>
                  <a:pt x="2976" y="229"/>
                </a:lnTo>
                <a:lnTo>
                  <a:pt x="2996" y="238"/>
                </a:lnTo>
                <a:lnTo>
                  <a:pt x="3016" y="250"/>
                </a:lnTo>
                <a:lnTo>
                  <a:pt x="3033" y="262"/>
                </a:lnTo>
                <a:lnTo>
                  <a:pt x="3043" y="269"/>
                </a:lnTo>
                <a:lnTo>
                  <a:pt x="3052" y="276"/>
                </a:lnTo>
                <a:lnTo>
                  <a:pt x="3060" y="285"/>
                </a:lnTo>
                <a:lnTo>
                  <a:pt x="3067" y="293"/>
                </a:lnTo>
                <a:lnTo>
                  <a:pt x="3075" y="302"/>
                </a:lnTo>
                <a:lnTo>
                  <a:pt x="3082" y="311"/>
                </a:lnTo>
                <a:lnTo>
                  <a:pt x="3089" y="321"/>
                </a:lnTo>
                <a:lnTo>
                  <a:pt x="3095" y="332"/>
                </a:lnTo>
                <a:lnTo>
                  <a:pt x="3106" y="353"/>
                </a:lnTo>
                <a:lnTo>
                  <a:pt x="3116" y="376"/>
                </a:lnTo>
                <a:lnTo>
                  <a:pt x="3125" y="400"/>
                </a:lnTo>
                <a:lnTo>
                  <a:pt x="3132" y="425"/>
                </a:lnTo>
                <a:lnTo>
                  <a:pt x="3138" y="452"/>
                </a:lnTo>
                <a:lnTo>
                  <a:pt x="3142" y="478"/>
                </a:lnTo>
                <a:lnTo>
                  <a:pt x="3146" y="506"/>
                </a:lnTo>
                <a:lnTo>
                  <a:pt x="3148" y="534"/>
                </a:lnTo>
                <a:lnTo>
                  <a:pt x="3150" y="563"/>
                </a:lnTo>
                <a:lnTo>
                  <a:pt x="3151" y="591"/>
                </a:lnTo>
                <a:lnTo>
                  <a:pt x="3151" y="621"/>
                </a:lnTo>
                <a:lnTo>
                  <a:pt x="3150" y="650"/>
                </a:lnTo>
                <a:lnTo>
                  <a:pt x="3166" y="660"/>
                </a:lnTo>
                <a:lnTo>
                  <a:pt x="3178" y="671"/>
                </a:lnTo>
                <a:lnTo>
                  <a:pt x="3190" y="683"/>
                </a:lnTo>
                <a:lnTo>
                  <a:pt x="3200" y="696"/>
                </a:lnTo>
                <a:lnTo>
                  <a:pt x="3208" y="709"/>
                </a:lnTo>
                <a:lnTo>
                  <a:pt x="3215" y="723"/>
                </a:lnTo>
                <a:lnTo>
                  <a:pt x="3221" y="737"/>
                </a:lnTo>
                <a:lnTo>
                  <a:pt x="3225" y="752"/>
                </a:lnTo>
                <a:lnTo>
                  <a:pt x="3229" y="768"/>
                </a:lnTo>
                <a:lnTo>
                  <a:pt x="3231" y="784"/>
                </a:lnTo>
                <a:lnTo>
                  <a:pt x="3233" y="800"/>
                </a:lnTo>
                <a:lnTo>
                  <a:pt x="3233" y="818"/>
                </a:lnTo>
                <a:lnTo>
                  <a:pt x="3233" y="853"/>
                </a:lnTo>
                <a:lnTo>
                  <a:pt x="3230" y="889"/>
                </a:lnTo>
                <a:lnTo>
                  <a:pt x="3222" y="964"/>
                </a:lnTo>
                <a:lnTo>
                  <a:pt x="3214" y="1037"/>
                </a:lnTo>
                <a:lnTo>
                  <a:pt x="3213" y="1055"/>
                </a:lnTo>
                <a:lnTo>
                  <a:pt x="3213" y="1073"/>
                </a:lnTo>
                <a:lnTo>
                  <a:pt x="3213" y="1091"/>
                </a:lnTo>
                <a:lnTo>
                  <a:pt x="3213" y="1108"/>
                </a:lnTo>
                <a:lnTo>
                  <a:pt x="3215" y="1126"/>
                </a:lnTo>
                <a:lnTo>
                  <a:pt x="3217" y="1142"/>
                </a:lnTo>
                <a:lnTo>
                  <a:pt x="3221" y="1158"/>
                </a:lnTo>
                <a:lnTo>
                  <a:pt x="3225" y="1174"/>
                </a:lnTo>
                <a:lnTo>
                  <a:pt x="3212" y="1176"/>
                </a:lnTo>
                <a:lnTo>
                  <a:pt x="3199" y="1178"/>
                </a:lnTo>
                <a:lnTo>
                  <a:pt x="3185" y="1178"/>
                </a:lnTo>
                <a:lnTo>
                  <a:pt x="3171" y="1178"/>
                </a:lnTo>
                <a:lnTo>
                  <a:pt x="3156" y="1178"/>
                </a:lnTo>
                <a:lnTo>
                  <a:pt x="3142" y="1176"/>
                </a:lnTo>
                <a:lnTo>
                  <a:pt x="3128" y="1174"/>
                </a:lnTo>
                <a:lnTo>
                  <a:pt x="3112" y="1171"/>
                </a:lnTo>
                <a:lnTo>
                  <a:pt x="3097" y="1167"/>
                </a:lnTo>
                <a:lnTo>
                  <a:pt x="3082" y="1162"/>
                </a:lnTo>
                <a:lnTo>
                  <a:pt x="3066" y="1155"/>
                </a:lnTo>
                <a:lnTo>
                  <a:pt x="3050" y="1148"/>
                </a:lnTo>
                <a:lnTo>
                  <a:pt x="3033" y="1140"/>
                </a:lnTo>
                <a:lnTo>
                  <a:pt x="3016" y="1130"/>
                </a:lnTo>
                <a:lnTo>
                  <a:pt x="3000" y="1120"/>
                </a:lnTo>
                <a:lnTo>
                  <a:pt x="2982" y="1107"/>
                </a:lnTo>
                <a:lnTo>
                  <a:pt x="2962" y="1122"/>
                </a:lnTo>
                <a:lnTo>
                  <a:pt x="2942" y="1136"/>
                </a:lnTo>
                <a:lnTo>
                  <a:pt x="2924" y="1148"/>
                </a:lnTo>
                <a:lnTo>
                  <a:pt x="2905" y="1160"/>
                </a:lnTo>
                <a:lnTo>
                  <a:pt x="2896" y="1164"/>
                </a:lnTo>
                <a:lnTo>
                  <a:pt x="2887" y="1169"/>
                </a:lnTo>
                <a:lnTo>
                  <a:pt x="2876" y="1172"/>
                </a:lnTo>
                <a:lnTo>
                  <a:pt x="2867" y="1175"/>
                </a:lnTo>
                <a:lnTo>
                  <a:pt x="2858" y="1178"/>
                </a:lnTo>
                <a:lnTo>
                  <a:pt x="2848" y="1180"/>
                </a:lnTo>
                <a:lnTo>
                  <a:pt x="2837" y="1181"/>
                </a:lnTo>
                <a:lnTo>
                  <a:pt x="2826" y="1181"/>
                </a:lnTo>
                <a:lnTo>
                  <a:pt x="2823" y="1181"/>
                </a:lnTo>
                <a:lnTo>
                  <a:pt x="2820" y="1181"/>
                </a:lnTo>
                <a:lnTo>
                  <a:pt x="2810" y="1181"/>
                </a:lnTo>
                <a:lnTo>
                  <a:pt x="2799" y="1180"/>
                </a:lnTo>
                <a:lnTo>
                  <a:pt x="2789" y="1178"/>
                </a:lnTo>
                <a:lnTo>
                  <a:pt x="2780" y="1175"/>
                </a:lnTo>
                <a:lnTo>
                  <a:pt x="2770" y="1172"/>
                </a:lnTo>
                <a:lnTo>
                  <a:pt x="2761" y="1169"/>
                </a:lnTo>
                <a:lnTo>
                  <a:pt x="2751" y="1164"/>
                </a:lnTo>
                <a:lnTo>
                  <a:pt x="2742" y="1160"/>
                </a:lnTo>
                <a:lnTo>
                  <a:pt x="2724" y="1148"/>
                </a:lnTo>
                <a:lnTo>
                  <a:pt x="2704" y="1136"/>
                </a:lnTo>
                <a:lnTo>
                  <a:pt x="2686" y="1122"/>
                </a:lnTo>
                <a:lnTo>
                  <a:pt x="2665" y="1107"/>
                </a:lnTo>
                <a:lnTo>
                  <a:pt x="2649" y="1095"/>
                </a:lnTo>
                <a:lnTo>
                  <a:pt x="2633" y="1083"/>
                </a:lnTo>
                <a:lnTo>
                  <a:pt x="2620" y="1071"/>
                </a:lnTo>
                <a:lnTo>
                  <a:pt x="2608" y="1060"/>
                </a:lnTo>
                <a:lnTo>
                  <a:pt x="2595" y="1048"/>
                </a:lnTo>
                <a:lnTo>
                  <a:pt x="2585" y="1035"/>
                </a:lnTo>
                <a:lnTo>
                  <a:pt x="2576" y="1023"/>
                </a:lnTo>
                <a:lnTo>
                  <a:pt x="2568" y="1011"/>
                </a:lnTo>
                <a:lnTo>
                  <a:pt x="2559" y="996"/>
                </a:lnTo>
                <a:lnTo>
                  <a:pt x="2553" y="982"/>
                </a:lnTo>
                <a:lnTo>
                  <a:pt x="2547" y="967"/>
                </a:lnTo>
                <a:lnTo>
                  <a:pt x="2541" y="950"/>
                </a:lnTo>
                <a:lnTo>
                  <a:pt x="2537" y="933"/>
                </a:lnTo>
                <a:lnTo>
                  <a:pt x="2532" y="913"/>
                </a:lnTo>
                <a:lnTo>
                  <a:pt x="2528" y="893"/>
                </a:lnTo>
                <a:lnTo>
                  <a:pt x="2525" y="870"/>
                </a:lnTo>
                <a:close/>
                <a:moveTo>
                  <a:pt x="2712" y="333"/>
                </a:moveTo>
                <a:lnTo>
                  <a:pt x="2709" y="348"/>
                </a:lnTo>
                <a:lnTo>
                  <a:pt x="2705" y="362"/>
                </a:lnTo>
                <a:lnTo>
                  <a:pt x="2701" y="376"/>
                </a:lnTo>
                <a:lnTo>
                  <a:pt x="2696" y="389"/>
                </a:lnTo>
                <a:lnTo>
                  <a:pt x="2691" y="401"/>
                </a:lnTo>
                <a:lnTo>
                  <a:pt x="2685" y="413"/>
                </a:lnTo>
                <a:lnTo>
                  <a:pt x="2678" y="423"/>
                </a:lnTo>
                <a:lnTo>
                  <a:pt x="2672" y="433"/>
                </a:lnTo>
                <a:lnTo>
                  <a:pt x="2659" y="452"/>
                </a:lnTo>
                <a:lnTo>
                  <a:pt x="2645" y="469"/>
                </a:lnTo>
                <a:lnTo>
                  <a:pt x="2629" y="486"/>
                </a:lnTo>
                <a:lnTo>
                  <a:pt x="2615" y="502"/>
                </a:lnTo>
                <a:lnTo>
                  <a:pt x="2602" y="518"/>
                </a:lnTo>
                <a:lnTo>
                  <a:pt x="2588" y="536"/>
                </a:lnTo>
                <a:lnTo>
                  <a:pt x="2582" y="545"/>
                </a:lnTo>
                <a:lnTo>
                  <a:pt x="2576" y="555"/>
                </a:lnTo>
                <a:lnTo>
                  <a:pt x="2571" y="566"/>
                </a:lnTo>
                <a:lnTo>
                  <a:pt x="2566" y="576"/>
                </a:lnTo>
                <a:lnTo>
                  <a:pt x="2562" y="587"/>
                </a:lnTo>
                <a:lnTo>
                  <a:pt x="2557" y="599"/>
                </a:lnTo>
                <a:lnTo>
                  <a:pt x="2554" y="612"/>
                </a:lnTo>
                <a:lnTo>
                  <a:pt x="2551" y="625"/>
                </a:lnTo>
                <a:lnTo>
                  <a:pt x="2549" y="639"/>
                </a:lnTo>
                <a:lnTo>
                  <a:pt x="2548" y="655"/>
                </a:lnTo>
                <a:lnTo>
                  <a:pt x="2547" y="672"/>
                </a:lnTo>
                <a:lnTo>
                  <a:pt x="2547" y="690"/>
                </a:lnTo>
                <a:lnTo>
                  <a:pt x="2510" y="698"/>
                </a:lnTo>
                <a:lnTo>
                  <a:pt x="2509" y="704"/>
                </a:lnTo>
                <a:lnTo>
                  <a:pt x="2508" y="712"/>
                </a:lnTo>
                <a:lnTo>
                  <a:pt x="2509" y="720"/>
                </a:lnTo>
                <a:lnTo>
                  <a:pt x="2509" y="730"/>
                </a:lnTo>
                <a:lnTo>
                  <a:pt x="2512" y="748"/>
                </a:lnTo>
                <a:lnTo>
                  <a:pt x="2515" y="762"/>
                </a:lnTo>
                <a:lnTo>
                  <a:pt x="2520" y="776"/>
                </a:lnTo>
                <a:lnTo>
                  <a:pt x="2528" y="795"/>
                </a:lnTo>
                <a:lnTo>
                  <a:pt x="2532" y="805"/>
                </a:lnTo>
                <a:lnTo>
                  <a:pt x="2537" y="813"/>
                </a:lnTo>
                <a:lnTo>
                  <a:pt x="2541" y="821"/>
                </a:lnTo>
                <a:lnTo>
                  <a:pt x="2546" y="826"/>
                </a:lnTo>
                <a:lnTo>
                  <a:pt x="2570" y="836"/>
                </a:lnTo>
                <a:lnTo>
                  <a:pt x="2574" y="863"/>
                </a:lnTo>
                <a:lnTo>
                  <a:pt x="2577" y="882"/>
                </a:lnTo>
                <a:lnTo>
                  <a:pt x="2580" y="899"/>
                </a:lnTo>
                <a:lnTo>
                  <a:pt x="2583" y="915"/>
                </a:lnTo>
                <a:lnTo>
                  <a:pt x="2587" y="930"/>
                </a:lnTo>
                <a:lnTo>
                  <a:pt x="2591" y="944"/>
                </a:lnTo>
                <a:lnTo>
                  <a:pt x="2596" y="957"/>
                </a:lnTo>
                <a:lnTo>
                  <a:pt x="2602" y="970"/>
                </a:lnTo>
                <a:lnTo>
                  <a:pt x="2608" y="981"/>
                </a:lnTo>
                <a:lnTo>
                  <a:pt x="2615" y="992"/>
                </a:lnTo>
                <a:lnTo>
                  <a:pt x="2623" y="1003"/>
                </a:lnTo>
                <a:lnTo>
                  <a:pt x="2631" y="1014"/>
                </a:lnTo>
                <a:lnTo>
                  <a:pt x="2642" y="1024"/>
                </a:lnTo>
                <a:lnTo>
                  <a:pt x="2653" y="1034"/>
                </a:lnTo>
                <a:lnTo>
                  <a:pt x="2665" y="1045"/>
                </a:lnTo>
                <a:lnTo>
                  <a:pt x="2679" y="1056"/>
                </a:lnTo>
                <a:lnTo>
                  <a:pt x="2694" y="1067"/>
                </a:lnTo>
                <a:lnTo>
                  <a:pt x="2722" y="1088"/>
                </a:lnTo>
                <a:lnTo>
                  <a:pt x="2753" y="1108"/>
                </a:lnTo>
                <a:lnTo>
                  <a:pt x="2770" y="1117"/>
                </a:lnTo>
                <a:lnTo>
                  <a:pt x="2786" y="1125"/>
                </a:lnTo>
                <a:lnTo>
                  <a:pt x="2794" y="1128"/>
                </a:lnTo>
                <a:lnTo>
                  <a:pt x="2803" y="1130"/>
                </a:lnTo>
                <a:lnTo>
                  <a:pt x="2811" y="1131"/>
                </a:lnTo>
                <a:lnTo>
                  <a:pt x="2820" y="1132"/>
                </a:lnTo>
                <a:lnTo>
                  <a:pt x="2823" y="1132"/>
                </a:lnTo>
                <a:lnTo>
                  <a:pt x="2827" y="1132"/>
                </a:lnTo>
                <a:lnTo>
                  <a:pt x="2835" y="1131"/>
                </a:lnTo>
                <a:lnTo>
                  <a:pt x="2844" y="1130"/>
                </a:lnTo>
                <a:lnTo>
                  <a:pt x="2852" y="1128"/>
                </a:lnTo>
                <a:lnTo>
                  <a:pt x="2861" y="1125"/>
                </a:lnTo>
                <a:lnTo>
                  <a:pt x="2877" y="1117"/>
                </a:lnTo>
                <a:lnTo>
                  <a:pt x="2894" y="1108"/>
                </a:lnTo>
                <a:lnTo>
                  <a:pt x="2925" y="1088"/>
                </a:lnTo>
                <a:lnTo>
                  <a:pt x="2952" y="1067"/>
                </a:lnTo>
                <a:lnTo>
                  <a:pt x="2968" y="1056"/>
                </a:lnTo>
                <a:lnTo>
                  <a:pt x="2981" y="1045"/>
                </a:lnTo>
                <a:lnTo>
                  <a:pt x="2994" y="1034"/>
                </a:lnTo>
                <a:lnTo>
                  <a:pt x="3005" y="1024"/>
                </a:lnTo>
                <a:lnTo>
                  <a:pt x="3015" y="1014"/>
                </a:lnTo>
                <a:lnTo>
                  <a:pt x="3024" y="1003"/>
                </a:lnTo>
                <a:lnTo>
                  <a:pt x="3032" y="992"/>
                </a:lnTo>
                <a:lnTo>
                  <a:pt x="3038" y="981"/>
                </a:lnTo>
                <a:lnTo>
                  <a:pt x="3045" y="970"/>
                </a:lnTo>
                <a:lnTo>
                  <a:pt x="3051" y="957"/>
                </a:lnTo>
                <a:lnTo>
                  <a:pt x="3056" y="944"/>
                </a:lnTo>
                <a:lnTo>
                  <a:pt x="3060" y="930"/>
                </a:lnTo>
                <a:lnTo>
                  <a:pt x="3063" y="915"/>
                </a:lnTo>
                <a:lnTo>
                  <a:pt x="3067" y="899"/>
                </a:lnTo>
                <a:lnTo>
                  <a:pt x="3070" y="882"/>
                </a:lnTo>
                <a:lnTo>
                  <a:pt x="3073" y="863"/>
                </a:lnTo>
                <a:lnTo>
                  <a:pt x="3082" y="806"/>
                </a:lnTo>
                <a:lnTo>
                  <a:pt x="3087" y="760"/>
                </a:lnTo>
                <a:lnTo>
                  <a:pt x="3088" y="742"/>
                </a:lnTo>
                <a:lnTo>
                  <a:pt x="3088" y="726"/>
                </a:lnTo>
                <a:lnTo>
                  <a:pt x="3088" y="712"/>
                </a:lnTo>
                <a:lnTo>
                  <a:pt x="3088" y="700"/>
                </a:lnTo>
                <a:lnTo>
                  <a:pt x="3086" y="690"/>
                </a:lnTo>
                <a:lnTo>
                  <a:pt x="3084" y="682"/>
                </a:lnTo>
                <a:lnTo>
                  <a:pt x="3081" y="674"/>
                </a:lnTo>
                <a:lnTo>
                  <a:pt x="3076" y="669"/>
                </a:lnTo>
                <a:lnTo>
                  <a:pt x="3072" y="665"/>
                </a:lnTo>
                <a:lnTo>
                  <a:pt x="3067" y="661"/>
                </a:lnTo>
                <a:lnTo>
                  <a:pt x="3061" y="659"/>
                </a:lnTo>
                <a:lnTo>
                  <a:pt x="3055" y="656"/>
                </a:lnTo>
                <a:lnTo>
                  <a:pt x="3041" y="653"/>
                </a:lnTo>
                <a:lnTo>
                  <a:pt x="3022" y="649"/>
                </a:lnTo>
                <a:lnTo>
                  <a:pt x="3013" y="646"/>
                </a:lnTo>
                <a:lnTo>
                  <a:pt x="3003" y="643"/>
                </a:lnTo>
                <a:lnTo>
                  <a:pt x="2991" y="638"/>
                </a:lnTo>
                <a:lnTo>
                  <a:pt x="2980" y="633"/>
                </a:lnTo>
                <a:lnTo>
                  <a:pt x="2968" y="628"/>
                </a:lnTo>
                <a:lnTo>
                  <a:pt x="2954" y="620"/>
                </a:lnTo>
                <a:lnTo>
                  <a:pt x="2941" y="611"/>
                </a:lnTo>
                <a:lnTo>
                  <a:pt x="2928" y="600"/>
                </a:lnTo>
                <a:lnTo>
                  <a:pt x="2913" y="587"/>
                </a:lnTo>
                <a:lnTo>
                  <a:pt x="2898" y="573"/>
                </a:lnTo>
                <a:lnTo>
                  <a:pt x="2882" y="555"/>
                </a:lnTo>
                <a:lnTo>
                  <a:pt x="2865" y="536"/>
                </a:lnTo>
                <a:lnTo>
                  <a:pt x="2856" y="523"/>
                </a:lnTo>
                <a:lnTo>
                  <a:pt x="2848" y="508"/>
                </a:lnTo>
                <a:lnTo>
                  <a:pt x="2839" y="492"/>
                </a:lnTo>
                <a:lnTo>
                  <a:pt x="2831" y="475"/>
                </a:lnTo>
                <a:lnTo>
                  <a:pt x="2816" y="443"/>
                </a:lnTo>
                <a:lnTo>
                  <a:pt x="2799" y="410"/>
                </a:lnTo>
                <a:lnTo>
                  <a:pt x="2791" y="394"/>
                </a:lnTo>
                <a:lnTo>
                  <a:pt x="2783" y="380"/>
                </a:lnTo>
                <a:lnTo>
                  <a:pt x="2773" y="367"/>
                </a:lnTo>
                <a:lnTo>
                  <a:pt x="2764" y="355"/>
                </a:lnTo>
                <a:lnTo>
                  <a:pt x="2757" y="350"/>
                </a:lnTo>
                <a:lnTo>
                  <a:pt x="2752" y="346"/>
                </a:lnTo>
                <a:lnTo>
                  <a:pt x="2746" y="342"/>
                </a:lnTo>
                <a:lnTo>
                  <a:pt x="2740" y="339"/>
                </a:lnTo>
                <a:lnTo>
                  <a:pt x="2734" y="336"/>
                </a:lnTo>
                <a:lnTo>
                  <a:pt x="2727" y="335"/>
                </a:lnTo>
                <a:lnTo>
                  <a:pt x="2721" y="333"/>
                </a:lnTo>
                <a:lnTo>
                  <a:pt x="2712" y="333"/>
                </a:lnTo>
                <a:close/>
              </a:path>
            </a:pathLst>
          </a:custGeom>
          <a:solidFill>
            <a:srgbClr val="FFC000"/>
          </a:solidFill>
          <a:ln w="9525">
            <a:noFill/>
            <a:round/>
            <a:headEnd/>
            <a:tailEnd/>
          </a:ln>
        </p:spPr>
        <p:txBody>
          <a:bodyPr/>
          <a:lstStyle/>
          <a:p>
            <a:endParaRPr lang="en-US">
              <a:solidFill>
                <a:srgbClr val="FFC000"/>
              </a:solidFill>
              <a:latin typeface="Arial"/>
            </a:endParaRPr>
          </a:p>
        </p:txBody>
      </p:sp>
      <p:grpSp>
        <p:nvGrpSpPr>
          <p:cNvPr id="31" name="Group 28"/>
          <p:cNvGrpSpPr>
            <a:grpSpLocks/>
          </p:cNvGrpSpPr>
          <p:nvPr/>
        </p:nvGrpSpPr>
        <p:grpSpPr bwMode="auto">
          <a:xfrm>
            <a:off x="783211" y="1486625"/>
            <a:ext cx="734484" cy="567267"/>
            <a:chOff x="351" y="749"/>
            <a:chExt cx="347" cy="268"/>
          </a:xfrm>
        </p:grpSpPr>
        <p:sp>
          <p:nvSpPr>
            <p:cNvPr id="32" name="Rectangle 12"/>
            <p:cNvSpPr>
              <a:spLocks noChangeArrowheads="1"/>
            </p:cNvSpPr>
            <p:nvPr/>
          </p:nvSpPr>
          <p:spPr bwMode="auto">
            <a:xfrm>
              <a:off x="351" y="749"/>
              <a:ext cx="347" cy="51"/>
            </a:xfrm>
            <a:prstGeom prst="rect">
              <a:avLst/>
            </a:prstGeom>
            <a:solidFill>
              <a:srgbClr val="FFFFFF"/>
            </a:solidFill>
            <a:ln w="19050">
              <a:solidFill>
                <a:srgbClr val="5AA700"/>
              </a:solidFill>
              <a:miter lim="800000"/>
              <a:headEnd/>
              <a:tailEnd/>
            </a:ln>
          </p:spPr>
          <p:txBody>
            <a:bodyPr/>
            <a:lstStyle/>
            <a:p>
              <a:pPr defTabSz="609585"/>
              <a:endParaRPr lang="en-US" b="0">
                <a:solidFill>
                  <a:srgbClr val="FFFF00"/>
                </a:solidFill>
                <a:latin typeface="Arial"/>
              </a:endParaRPr>
            </a:p>
          </p:txBody>
        </p:sp>
        <p:sp>
          <p:nvSpPr>
            <p:cNvPr id="33" name="Rectangle 13"/>
            <p:cNvSpPr>
              <a:spLocks noChangeArrowheads="1"/>
            </p:cNvSpPr>
            <p:nvPr/>
          </p:nvSpPr>
          <p:spPr bwMode="auto">
            <a:xfrm>
              <a:off x="351" y="800"/>
              <a:ext cx="347" cy="217"/>
            </a:xfrm>
            <a:prstGeom prst="rect">
              <a:avLst/>
            </a:prstGeom>
            <a:solidFill>
              <a:srgbClr val="FFFFFF">
                <a:alpha val="74901"/>
              </a:srgbClr>
            </a:solidFill>
            <a:ln w="19050">
              <a:solidFill>
                <a:srgbClr val="5AA700"/>
              </a:solidFill>
              <a:miter lim="800000"/>
              <a:headEnd/>
              <a:tailEnd/>
            </a:ln>
          </p:spPr>
          <p:txBody>
            <a:bodyPr/>
            <a:lstStyle/>
            <a:p>
              <a:pPr defTabSz="609585"/>
              <a:endParaRPr lang="en-US" b="0">
                <a:solidFill>
                  <a:srgbClr val="FFFF00"/>
                </a:solidFill>
                <a:latin typeface="Arial"/>
              </a:endParaRPr>
            </a:p>
          </p:txBody>
        </p:sp>
        <p:sp>
          <p:nvSpPr>
            <p:cNvPr id="34" name="Rectangle 16"/>
            <p:cNvSpPr>
              <a:spLocks noChangeArrowheads="1"/>
            </p:cNvSpPr>
            <p:nvPr/>
          </p:nvSpPr>
          <p:spPr bwMode="auto">
            <a:xfrm>
              <a:off x="375" y="766"/>
              <a:ext cx="19" cy="19"/>
            </a:xfrm>
            <a:prstGeom prst="rect">
              <a:avLst/>
            </a:prstGeom>
            <a:solidFill>
              <a:srgbClr val="5AA700"/>
            </a:solidFill>
            <a:ln w="9525">
              <a:noFill/>
              <a:miter lim="800000"/>
              <a:headEnd/>
              <a:tailEnd/>
            </a:ln>
          </p:spPr>
          <p:txBody>
            <a:bodyPr/>
            <a:lstStyle/>
            <a:p>
              <a:pPr defTabSz="609585"/>
              <a:endParaRPr lang="en-US" b="0">
                <a:solidFill>
                  <a:srgbClr val="FFFF00"/>
                </a:solidFill>
                <a:latin typeface="Arial"/>
              </a:endParaRPr>
            </a:p>
          </p:txBody>
        </p:sp>
        <p:sp>
          <p:nvSpPr>
            <p:cNvPr id="35" name="Rectangle 17"/>
            <p:cNvSpPr>
              <a:spLocks noChangeArrowheads="1"/>
            </p:cNvSpPr>
            <p:nvPr/>
          </p:nvSpPr>
          <p:spPr bwMode="auto">
            <a:xfrm>
              <a:off x="408" y="766"/>
              <a:ext cx="18" cy="19"/>
            </a:xfrm>
            <a:prstGeom prst="rect">
              <a:avLst/>
            </a:prstGeom>
            <a:solidFill>
              <a:srgbClr val="5AA700"/>
            </a:solidFill>
            <a:ln w="9525">
              <a:noFill/>
              <a:miter lim="800000"/>
              <a:headEnd/>
              <a:tailEnd/>
            </a:ln>
          </p:spPr>
          <p:txBody>
            <a:bodyPr/>
            <a:lstStyle/>
            <a:p>
              <a:pPr defTabSz="609585"/>
              <a:endParaRPr lang="en-US" b="0">
                <a:solidFill>
                  <a:srgbClr val="FFFF00"/>
                </a:solidFill>
                <a:latin typeface="Arial"/>
              </a:endParaRPr>
            </a:p>
          </p:txBody>
        </p:sp>
        <p:sp>
          <p:nvSpPr>
            <p:cNvPr id="36" name="Rectangle 18"/>
            <p:cNvSpPr>
              <a:spLocks noChangeArrowheads="1"/>
            </p:cNvSpPr>
            <p:nvPr/>
          </p:nvSpPr>
          <p:spPr bwMode="auto">
            <a:xfrm>
              <a:off x="442" y="766"/>
              <a:ext cx="18" cy="19"/>
            </a:xfrm>
            <a:prstGeom prst="rect">
              <a:avLst/>
            </a:prstGeom>
            <a:solidFill>
              <a:srgbClr val="5AA700"/>
            </a:solidFill>
            <a:ln w="9525">
              <a:noFill/>
              <a:miter lim="800000"/>
              <a:headEnd/>
              <a:tailEnd/>
            </a:ln>
          </p:spPr>
          <p:txBody>
            <a:bodyPr/>
            <a:lstStyle/>
            <a:p>
              <a:pPr defTabSz="609585"/>
              <a:endParaRPr lang="en-US" b="0">
                <a:solidFill>
                  <a:srgbClr val="FFFF00"/>
                </a:solidFill>
                <a:latin typeface="Arial"/>
              </a:endParaRPr>
            </a:p>
          </p:txBody>
        </p:sp>
        <p:sp>
          <p:nvSpPr>
            <p:cNvPr id="37" name="Rectangle 19"/>
            <p:cNvSpPr>
              <a:spLocks noChangeArrowheads="1"/>
            </p:cNvSpPr>
            <p:nvPr/>
          </p:nvSpPr>
          <p:spPr bwMode="auto">
            <a:xfrm>
              <a:off x="475" y="766"/>
              <a:ext cx="198" cy="19"/>
            </a:xfrm>
            <a:prstGeom prst="rect">
              <a:avLst/>
            </a:prstGeom>
            <a:solidFill>
              <a:srgbClr val="5AA700"/>
            </a:solidFill>
            <a:ln w="9525">
              <a:noFill/>
              <a:miter lim="800000"/>
              <a:headEnd/>
              <a:tailEnd/>
            </a:ln>
          </p:spPr>
          <p:txBody>
            <a:bodyPr/>
            <a:lstStyle/>
            <a:p>
              <a:pPr defTabSz="609585"/>
              <a:endParaRPr lang="en-US" b="0">
                <a:solidFill>
                  <a:srgbClr val="FFFF00"/>
                </a:solidFill>
                <a:latin typeface="Arial"/>
              </a:endParaRPr>
            </a:p>
          </p:txBody>
        </p:sp>
        <p:pic>
          <p:nvPicPr>
            <p:cNvPr id="38" name="Picture 35" descr="HL_thicke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07" y="839"/>
              <a:ext cx="290" cy="177"/>
            </a:xfrm>
            <a:prstGeom prst="rect">
              <a:avLst/>
            </a:prstGeom>
            <a:noFill/>
            <a:ln w="9525">
              <a:noFill/>
              <a:miter lim="800000"/>
              <a:headEnd/>
              <a:tailEnd/>
            </a:ln>
          </p:spPr>
        </p:pic>
      </p:grpSp>
      <p:grpSp>
        <p:nvGrpSpPr>
          <p:cNvPr id="40" name="Group 4"/>
          <p:cNvGrpSpPr>
            <a:grpSpLocks/>
          </p:cNvGrpSpPr>
          <p:nvPr/>
        </p:nvGrpSpPr>
        <p:grpSpPr bwMode="auto">
          <a:xfrm>
            <a:off x="10004557" y="5597293"/>
            <a:ext cx="516915" cy="514982"/>
            <a:chOff x="1695" y="2184"/>
            <a:chExt cx="506" cy="518"/>
          </a:xfrm>
          <a:solidFill>
            <a:schemeClr val="bg1"/>
          </a:solidFill>
        </p:grpSpPr>
        <p:sp>
          <p:nvSpPr>
            <p:cNvPr id="42" name="Freeform 5"/>
            <p:cNvSpPr>
              <a:spLocks/>
            </p:cNvSpPr>
            <p:nvPr/>
          </p:nvSpPr>
          <p:spPr bwMode="auto">
            <a:xfrm>
              <a:off x="2055" y="2184"/>
              <a:ext cx="146" cy="518"/>
            </a:xfrm>
            <a:custGeom>
              <a:avLst/>
              <a:gdLst>
                <a:gd name="T0" fmla="*/ 37 w 291"/>
                <a:gd name="T1" fmla="*/ 0 h 1037"/>
                <a:gd name="T2" fmla="*/ 37 w 291"/>
                <a:gd name="T3" fmla="*/ 129 h 1037"/>
                <a:gd name="T4" fmla="*/ 3 w 291"/>
                <a:gd name="T5" fmla="*/ 129 h 1037"/>
                <a:gd name="T6" fmla="*/ 2 w 291"/>
                <a:gd name="T7" fmla="*/ 129 h 1037"/>
                <a:gd name="T8" fmla="*/ 2 w 291"/>
                <a:gd name="T9" fmla="*/ 129 h 1037"/>
                <a:gd name="T10" fmla="*/ 1 w 291"/>
                <a:gd name="T11" fmla="*/ 129 h 1037"/>
                <a:gd name="T12" fmla="*/ 1 w 291"/>
                <a:gd name="T13" fmla="*/ 128 h 1037"/>
                <a:gd name="T14" fmla="*/ 1 w 291"/>
                <a:gd name="T15" fmla="*/ 128 h 1037"/>
                <a:gd name="T16" fmla="*/ 1 w 291"/>
                <a:gd name="T17" fmla="*/ 128 h 1037"/>
                <a:gd name="T18" fmla="*/ 0 w 291"/>
                <a:gd name="T19" fmla="*/ 127 h 1037"/>
                <a:gd name="T20" fmla="*/ 0 w 291"/>
                <a:gd name="T21" fmla="*/ 127 h 1037"/>
                <a:gd name="T22" fmla="*/ 0 w 291"/>
                <a:gd name="T23" fmla="*/ 126 h 1037"/>
                <a:gd name="T24" fmla="*/ 1 w 291"/>
                <a:gd name="T25" fmla="*/ 126 h 1037"/>
                <a:gd name="T26" fmla="*/ 1 w 291"/>
                <a:gd name="T27" fmla="*/ 125 h 1037"/>
                <a:gd name="T28" fmla="*/ 1 w 291"/>
                <a:gd name="T29" fmla="*/ 125 h 1037"/>
                <a:gd name="T30" fmla="*/ 1 w 291"/>
                <a:gd name="T31" fmla="*/ 124 h 1037"/>
                <a:gd name="T32" fmla="*/ 2 w 291"/>
                <a:gd name="T33" fmla="*/ 124 h 1037"/>
                <a:gd name="T34" fmla="*/ 2 w 291"/>
                <a:gd name="T35" fmla="*/ 124 h 1037"/>
                <a:gd name="T36" fmla="*/ 3 w 291"/>
                <a:gd name="T37" fmla="*/ 124 h 1037"/>
                <a:gd name="T38" fmla="*/ 32 w 291"/>
                <a:gd name="T39" fmla="*/ 124 h 1037"/>
                <a:gd name="T40" fmla="*/ 32 w 291"/>
                <a:gd name="T41" fmla="*/ 5 h 1037"/>
                <a:gd name="T42" fmla="*/ 3 w 291"/>
                <a:gd name="T43" fmla="*/ 5 h 1037"/>
                <a:gd name="T44" fmla="*/ 3 w 291"/>
                <a:gd name="T45" fmla="*/ 5 h 1037"/>
                <a:gd name="T46" fmla="*/ 2 w 291"/>
                <a:gd name="T47" fmla="*/ 5 h 1037"/>
                <a:gd name="T48" fmla="*/ 2 w 291"/>
                <a:gd name="T49" fmla="*/ 4 h 1037"/>
                <a:gd name="T50" fmla="*/ 1 w 291"/>
                <a:gd name="T51" fmla="*/ 4 h 1037"/>
                <a:gd name="T52" fmla="*/ 1 w 291"/>
                <a:gd name="T53" fmla="*/ 4 h 1037"/>
                <a:gd name="T54" fmla="*/ 1 w 291"/>
                <a:gd name="T55" fmla="*/ 3 h 1037"/>
                <a:gd name="T56" fmla="*/ 1 w 291"/>
                <a:gd name="T57" fmla="*/ 3 h 1037"/>
                <a:gd name="T58" fmla="*/ 1 w 291"/>
                <a:gd name="T59" fmla="*/ 2 h 1037"/>
                <a:gd name="T60" fmla="*/ 1 w 291"/>
                <a:gd name="T61" fmla="*/ 2 h 1037"/>
                <a:gd name="T62" fmla="*/ 1 w 291"/>
                <a:gd name="T63" fmla="*/ 2 h 1037"/>
                <a:gd name="T64" fmla="*/ 1 w 291"/>
                <a:gd name="T65" fmla="*/ 1 h 1037"/>
                <a:gd name="T66" fmla="*/ 1 w 291"/>
                <a:gd name="T67" fmla="*/ 1 h 1037"/>
                <a:gd name="T68" fmla="*/ 1 w 291"/>
                <a:gd name="T69" fmla="*/ 0 h 1037"/>
                <a:gd name="T70" fmla="*/ 2 w 291"/>
                <a:gd name="T71" fmla="*/ 0 h 1037"/>
                <a:gd name="T72" fmla="*/ 2 w 291"/>
                <a:gd name="T73" fmla="*/ 0 h 1037"/>
                <a:gd name="T74" fmla="*/ 3 w 291"/>
                <a:gd name="T75" fmla="*/ 0 h 1037"/>
                <a:gd name="T76" fmla="*/ 3 w 291"/>
                <a:gd name="T77" fmla="*/ 0 h 1037"/>
                <a:gd name="T78" fmla="*/ 37 w 291"/>
                <a:gd name="T79" fmla="*/ 0 h 103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91"/>
                <a:gd name="T121" fmla="*/ 0 h 1037"/>
                <a:gd name="T122" fmla="*/ 291 w 291"/>
                <a:gd name="T123" fmla="*/ 1037 h 103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91" h="1037">
                  <a:moveTo>
                    <a:pt x="291" y="0"/>
                  </a:moveTo>
                  <a:lnTo>
                    <a:pt x="291" y="1037"/>
                  </a:lnTo>
                  <a:lnTo>
                    <a:pt x="20" y="1037"/>
                  </a:lnTo>
                  <a:lnTo>
                    <a:pt x="15" y="1037"/>
                  </a:lnTo>
                  <a:lnTo>
                    <a:pt x="12" y="1036"/>
                  </a:lnTo>
                  <a:lnTo>
                    <a:pt x="8" y="1034"/>
                  </a:lnTo>
                  <a:lnTo>
                    <a:pt x="6" y="1031"/>
                  </a:lnTo>
                  <a:lnTo>
                    <a:pt x="3" y="1028"/>
                  </a:lnTo>
                  <a:lnTo>
                    <a:pt x="1" y="1025"/>
                  </a:lnTo>
                  <a:lnTo>
                    <a:pt x="0" y="1021"/>
                  </a:lnTo>
                  <a:lnTo>
                    <a:pt x="0" y="1017"/>
                  </a:lnTo>
                  <a:lnTo>
                    <a:pt x="0" y="1013"/>
                  </a:lnTo>
                  <a:lnTo>
                    <a:pt x="1" y="1009"/>
                  </a:lnTo>
                  <a:lnTo>
                    <a:pt x="3" y="1006"/>
                  </a:lnTo>
                  <a:lnTo>
                    <a:pt x="6" y="1003"/>
                  </a:lnTo>
                  <a:lnTo>
                    <a:pt x="8" y="999"/>
                  </a:lnTo>
                  <a:lnTo>
                    <a:pt x="12" y="998"/>
                  </a:lnTo>
                  <a:lnTo>
                    <a:pt x="15" y="997"/>
                  </a:lnTo>
                  <a:lnTo>
                    <a:pt x="20" y="996"/>
                  </a:lnTo>
                  <a:lnTo>
                    <a:pt x="250" y="996"/>
                  </a:lnTo>
                  <a:lnTo>
                    <a:pt x="250" y="41"/>
                  </a:lnTo>
                  <a:lnTo>
                    <a:pt x="23" y="42"/>
                  </a:lnTo>
                  <a:lnTo>
                    <a:pt x="19" y="41"/>
                  </a:lnTo>
                  <a:lnTo>
                    <a:pt x="14" y="40"/>
                  </a:lnTo>
                  <a:lnTo>
                    <a:pt x="11" y="38"/>
                  </a:lnTo>
                  <a:lnTo>
                    <a:pt x="8" y="36"/>
                  </a:lnTo>
                  <a:lnTo>
                    <a:pt x="6" y="33"/>
                  </a:lnTo>
                  <a:lnTo>
                    <a:pt x="4" y="29"/>
                  </a:lnTo>
                  <a:lnTo>
                    <a:pt x="3" y="25"/>
                  </a:lnTo>
                  <a:lnTo>
                    <a:pt x="2" y="21"/>
                  </a:lnTo>
                  <a:lnTo>
                    <a:pt x="3" y="17"/>
                  </a:lnTo>
                  <a:lnTo>
                    <a:pt x="4" y="14"/>
                  </a:lnTo>
                  <a:lnTo>
                    <a:pt x="6" y="10"/>
                  </a:lnTo>
                  <a:lnTo>
                    <a:pt x="8" y="7"/>
                  </a:lnTo>
                  <a:lnTo>
                    <a:pt x="11" y="4"/>
                  </a:lnTo>
                  <a:lnTo>
                    <a:pt x="14" y="2"/>
                  </a:lnTo>
                  <a:lnTo>
                    <a:pt x="19" y="1"/>
                  </a:lnTo>
                  <a:lnTo>
                    <a:pt x="23" y="1"/>
                  </a:lnTo>
                  <a:lnTo>
                    <a:pt x="291" y="0"/>
                  </a:lnTo>
                  <a:close/>
                </a:path>
              </a:pathLst>
            </a:custGeom>
            <a:grpFill/>
            <a:ln w="9525">
              <a:noFill/>
              <a:round/>
              <a:headEnd/>
              <a:tailEnd/>
            </a:ln>
          </p:spPr>
          <p:txBody>
            <a:bodyPr/>
            <a:lstStyle/>
            <a:p>
              <a:endParaRPr lang="en-US">
                <a:solidFill>
                  <a:srgbClr val="6D7777"/>
                </a:solidFill>
                <a:latin typeface="Arial"/>
              </a:endParaRPr>
            </a:p>
          </p:txBody>
        </p:sp>
        <p:sp>
          <p:nvSpPr>
            <p:cNvPr id="43" name="Freeform 6"/>
            <p:cNvSpPr>
              <a:spLocks/>
            </p:cNvSpPr>
            <p:nvPr/>
          </p:nvSpPr>
          <p:spPr bwMode="auto">
            <a:xfrm>
              <a:off x="1695" y="2184"/>
              <a:ext cx="146" cy="518"/>
            </a:xfrm>
            <a:custGeom>
              <a:avLst/>
              <a:gdLst>
                <a:gd name="T0" fmla="*/ 0 w 291"/>
                <a:gd name="T1" fmla="*/ 0 h 1037"/>
                <a:gd name="T2" fmla="*/ 0 w 291"/>
                <a:gd name="T3" fmla="*/ 129 h 1037"/>
                <a:gd name="T4" fmla="*/ 34 w 291"/>
                <a:gd name="T5" fmla="*/ 129 h 1037"/>
                <a:gd name="T6" fmla="*/ 35 w 291"/>
                <a:gd name="T7" fmla="*/ 129 h 1037"/>
                <a:gd name="T8" fmla="*/ 35 w 291"/>
                <a:gd name="T9" fmla="*/ 129 h 1037"/>
                <a:gd name="T10" fmla="*/ 36 w 291"/>
                <a:gd name="T11" fmla="*/ 129 h 1037"/>
                <a:gd name="T12" fmla="*/ 36 w 291"/>
                <a:gd name="T13" fmla="*/ 128 h 1037"/>
                <a:gd name="T14" fmla="*/ 36 w 291"/>
                <a:gd name="T15" fmla="*/ 128 h 1037"/>
                <a:gd name="T16" fmla="*/ 37 w 291"/>
                <a:gd name="T17" fmla="*/ 128 h 1037"/>
                <a:gd name="T18" fmla="*/ 37 w 291"/>
                <a:gd name="T19" fmla="*/ 127 h 1037"/>
                <a:gd name="T20" fmla="*/ 37 w 291"/>
                <a:gd name="T21" fmla="*/ 127 h 1037"/>
                <a:gd name="T22" fmla="*/ 37 w 291"/>
                <a:gd name="T23" fmla="*/ 126 h 1037"/>
                <a:gd name="T24" fmla="*/ 37 w 291"/>
                <a:gd name="T25" fmla="*/ 126 h 1037"/>
                <a:gd name="T26" fmla="*/ 36 w 291"/>
                <a:gd name="T27" fmla="*/ 125 h 1037"/>
                <a:gd name="T28" fmla="*/ 36 w 291"/>
                <a:gd name="T29" fmla="*/ 125 h 1037"/>
                <a:gd name="T30" fmla="*/ 36 w 291"/>
                <a:gd name="T31" fmla="*/ 124 h 1037"/>
                <a:gd name="T32" fmla="*/ 35 w 291"/>
                <a:gd name="T33" fmla="*/ 124 h 1037"/>
                <a:gd name="T34" fmla="*/ 35 w 291"/>
                <a:gd name="T35" fmla="*/ 124 h 1037"/>
                <a:gd name="T36" fmla="*/ 34 w 291"/>
                <a:gd name="T37" fmla="*/ 124 h 1037"/>
                <a:gd name="T38" fmla="*/ 6 w 291"/>
                <a:gd name="T39" fmla="*/ 124 h 1037"/>
                <a:gd name="T40" fmla="*/ 6 w 291"/>
                <a:gd name="T41" fmla="*/ 5 h 1037"/>
                <a:gd name="T42" fmla="*/ 34 w 291"/>
                <a:gd name="T43" fmla="*/ 5 h 1037"/>
                <a:gd name="T44" fmla="*/ 34 w 291"/>
                <a:gd name="T45" fmla="*/ 5 h 1037"/>
                <a:gd name="T46" fmla="*/ 35 w 291"/>
                <a:gd name="T47" fmla="*/ 5 h 1037"/>
                <a:gd name="T48" fmla="*/ 35 w 291"/>
                <a:gd name="T49" fmla="*/ 4 h 1037"/>
                <a:gd name="T50" fmla="*/ 36 w 291"/>
                <a:gd name="T51" fmla="*/ 4 h 1037"/>
                <a:gd name="T52" fmla="*/ 36 w 291"/>
                <a:gd name="T53" fmla="*/ 4 h 1037"/>
                <a:gd name="T54" fmla="*/ 36 w 291"/>
                <a:gd name="T55" fmla="*/ 3 h 1037"/>
                <a:gd name="T56" fmla="*/ 36 w 291"/>
                <a:gd name="T57" fmla="*/ 3 h 1037"/>
                <a:gd name="T58" fmla="*/ 36 w 291"/>
                <a:gd name="T59" fmla="*/ 2 h 1037"/>
                <a:gd name="T60" fmla="*/ 36 w 291"/>
                <a:gd name="T61" fmla="*/ 2 h 1037"/>
                <a:gd name="T62" fmla="*/ 36 w 291"/>
                <a:gd name="T63" fmla="*/ 2 h 1037"/>
                <a:gd name="T64" fmla="*/ 36 w 291"/>
                <a:gd name="T65" fmla="*/ 1 h 1037"/>
                <a:gd name="T66" fmla="*/ 36 w 291"/>
                <a:gd name="T67" fmla="*/ 1 h 1037"/>
                <a:gd name="T68" fmla="*/ 36 w 291"/>
                <a:gd name="T69" fmla="*/ 0 h 1037"/>
                <a:gd name="T70" fmla="*/ 35 w 291"/>
                <a:gd name="T71" fmla="*/ 0 h 1037"/>
                <a:gd name="T72" fmla="*/ 35 w 291"/>
                <a:gd name="T73" fmla="*/ 0 h 1037"/>
                <a:gd name="T74" fmla="*/ 34 w 291"/>
                <a:gd name="T75" fmla="*/ 0 h 1037"/>
                <a:gd name="T76" fmla="*/ 34 w 291"/>
                <a:gd name="T77" fmla="*/ 0 h 1037"/>
                <a:gd name="T78" fmla="*/ 0 w 291"/>
                <a:gd name="T79" fmla="*/ 0 h 103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91"/>
                <a:gd name="T121" fmla="*/ 0 h 1037"/>
                <a:gd name="T122" fmla="*/ 291 w 291"/>
                <a:gd name="T123" fmla="*/ 1037 h 103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91" h="1037">
                  <a:moveTo>
                    <a:pt x="0" y="0"/>
                  </a:moveTo>
                  <a:lnTo>
                    <a:pt x="0" y="1037"/>
                  </a:lnTo>
                  <a:lnTo>
                    <a:pt x="270" y="1037"/>
                  </a:lnTo>
                  <a:lnTo>
                    <a:pt x="274" y="1037"/>
                  </a:lnTo>
                  <a:lnTo>
                    <a:pt x="279" y="1036"/>
                  </a:lnTo>
                  <a:lnTo>
                    <a:pt x="282" y="1034"/>
                  </a:lnTo>
                  <a:lnTo>
                    <a:pt x="285" y="1031"/>
                  </a:lnTo>
                  <a:lnTo>
                    <a:pt x="287" y="1028"/>
                  </a:lnTo>
                  <a:lnTo>
                    <a:pt x="289" y="1025"/>
                  </a:lnTo>
                  <a:lnTo>
                    <a:pt x="290" y="1021"/>
                  </a:lnTo>
                  <a:lnTo>
                    <a:pt x="291" y="1017"/>
                  </a:lnTo>
                  <a:lnTo>
                    <a:pt x="290" y="1013"/>
                  </a:lnTo>
                  <a:lnTo>
                    <a:pt x="289" y="1009"/>
                  </a:lnTo>
                  <a:lnTo>
                    <a:pt x="287" y="1006"/>
                  </a:lnTo>
                  <a:lnTo>
                    <a:pt x="285" y="1003"/>
                  </a:lnTo>
                  <a:lnTo>
                    <a:pt x="282" y="999"/>
                  </a:lnTo>
                  <a:lnTo>
                    <a:pt x="279" y="998"/>
                  </a:lnTo>
                  <a:lnTo>
                    <a:pt x="274" y="997"/>
                  </a:lnTo>
                  <a:lnTo>
                    <a:pt x="270" y="996"/>
                  </a:lnTo>
                  <a:lnTo>
                    <a:pt x="41" y="996"/>
                  </a:lnTo>
                  <a:lnTo>
                    <a:pt x="41" y="41"/>
                  </a:lnTo>
                  <a:lnTo>
                    <a:pt x="268" y="42"/>
                  </a:lnTo>
                  <a:lnTo>
                    <a:pt x="272" y="41"/>
                  </a:lnTo>
                  <a:lnTo>
                    <a:pt x="275" y="40"/>
                  </a:lnTo>
                  <a:lnTo>
                    <a:pt x="280" y="38"/>
                  </a:lnTo>
                  <a:lnTo>
                    <a:pt x="282" y="36"/>
                  </a:lnTo>
                  <a:lnTo>
                    <a:pt x="285" y="33"/>
                  </a:lnTo>
                  <a:lnTo>
                    <a:pt x="287" y="29"/>
                  </a:lnTo>
                  <a:lnTo>
                    <a:pt x="288" y="25"/>
                  </a:lnTo>
                  <a:lnTo>
                    <a:pt x="288" y="21"/>
                  </a:lnTo>
                  <a:lnTo>
                    <a:pt x="288" y="17"/>
                  </a:lnTo>
                  <a:lnTo>
                    <a:pt x="287" y="14"/>
                  </a:lnTo>
                  <a:lnTo>
                    <a:pt x="285" y="10"/>
                  </a:lnTo>
                  <a:lnTo>
                    <a:pt x="282" y="7"/>
                  </a:lnTo>
                  <a:lnTo>
                    <a:pt x="280" y="4"/>
                  </a:lnTo>
                  <a:lnTo>
                    <a:pt x="275" y="2"/>
                  </a:lnTo>
                  <a:lnTo>
                    <a:pt x="272" y="1"/>
                  </a:lnTo>
                  <a:lnTo>
                    <a:pt x="268" y="1"/>
                  </a:lnTo>
                  <a:lnTo>
                    <a:pt x="0" y="0"/>
                  </a:lnTo>
                  <a:close/>
                </a:path>
              </a:pathLst>
            </a:custGeom>
            <a:grpFill/>
            <a:ln w="9525">
              <a:noFill/>
              <a:round/>
              <a:headEnd/>
              <a:tailEnd/>
            </a:ln>
          </p:spPr>
          <p:txBody>
            <a:bodyPr/>
            <a:lstStyle/>
            <a:p>
              <a:endParaRPr lang="en-US">
                <a:solidFill>
                  <a:srgbClr val="6D7777"/>
                </a:solidFill>
                <a:latin typeface="Arial"/>
              </a:endParaRPr>
            </a:p>
          </p:txBody>
        </p:sp>
        <p:sp>
          <p:nvSpPr>
            <p:cNvPr id="44" name="Freeform 7"/>
            <p:cNvSpPr>
              <a:spLocks/>
            </p:cNvSpPr>
            <p:nvPr/>
          </p:nvSpPr>
          <p:spPr bwMode="auto">
            <a:xfrm>
              <a:off x="1846" y="2329"/>
              <a:ext cx="218" cy="292"/>
            </a:xfrm>
            <a:custGeom>
              <a:avLst/>
              <a:gdLst>
                <a:gd name="T0" fmla="*/ 52 w 435"/>
                <a:gd name="T1" fmla="*/ 72 h 585"/>
                <a:gd name="T2" fmla="*/ 51 w 435"/>
                <a:gd name="T3" fmla="*/ 71 h 585"/>
                <a:gd name="T4" fmla="*/ 51 w 435"/>
                <a:gd name="T5" fmla="*/ 50 h 585"/>
                <a:gd name="T6" fmla="*/ 48 w 435"/>
                <a:gd name="T7" fmla="*/ 42 h 585"/>
                <a:gd name="T8" fmla="*/ 43 w 435"/>
                <a:gd name="T9" fmla="*/ 36 h 585"/>
                <a:gd name="T10" fmla="*/ 37 w 435"/>
                <a:gd name="T11" fmla="*/ 32 h 585"/>
                <a:gd name="T12" fmla="*/ 32 w 435"/>
                <a:gd name="T13" fmla="*/ 30 h 585"/>
                <a:gd name="T14" fmla="*/ 32 w 435"/>
                <a:gd name="T15" fmla="*/ 28 h 585"/>
                <a:gd name="T16" fmla="*/ 34 w 435"/>
                <a:gd name="T17" fmla="*/ 27 h 585"/>
                <a:gd name="T18" fmla="*/ 38 w 435"/>
                <a:gd name="T19" fmla="*/ 23 h 585"/>
                <a:gd name="T20" fmla="*/ 40 w 435"/>
                <a:gd name="T21" fmla="*/ 18 h 585"/>
                <a:gd name="T22" fmla="*/ 40 w 435"/>
                <a:gd name="T23" fmla="*/ 13 h 585"/>
                <a:gd name="T24" fmla="*/ 38 w 435"/>
                <a:gd name="T25" fmla="*/ 9 h 585"/>
                <a:gd name="T26" fmla="*/ 35 w 435"/>
                <a:gd name="T27" fmla="*/ 5 h 585"/>
                <a:gd name="T28" fmla="*/ 30 w 435"/>
                <a:gd name="T29" fmla="*/ 4 h 585"/>
                <a:gd name="T30" fmla="*/ 25 w 435"/>
                <a:gd name="T31" fmla="*/ 4 h 585"/>
                <a:gd name="T32" fmla="*/ 21 w 435"/>
                <a:gd name="T33" fmla="*/ 5 h 585"/>
                <a:gd name="T34" fmla="*/ 17 w 435"/>
                <a:gd name="T35" fmla="*/ 9 h 585"/>
                <a:gd name="T36" fmla="*/ 15 w 435"/>
                <a:gd name="T37" fmla="*/ 13 h 585"/>
                <a:gd name="T38" fmla="*/ 15 w 435"/>
                <a:gd name="T39" fmla="*/ 18 h 585"/>
                <a:gd name="T40" fmla="*/ 17 w 435"/>
                <a:gd name="T41" fmla="*/ 23 h 585"/>
                <a:gd name="T42" fmla="*/ 21 w 435"/>
                <a:gd name="T43" fmla="*/ 27 h 585"/>
                <a:gd name="T44" fmla="*/ 23 w 435"/>
                <a:gd name="T45" fmla="*/ 28 h 585"/>
                <a:gd name="T46" fmla="*/ 23 w 435"/>
                <a:gd name="T47" fmla="*/ 30 h 585"/>
                <a:gd name="T48" fmla="*/ 18 w 435"/>
                <a:gd name="T49" fmla="*/ 32 h 585"/>
                <a:gd name="T50" fmla="*/ 12 w 435"/>
                <a:gd name="T51" fmla="*/ 36 h 585"/>
                <a:gd name="T52" fmla="*/ 7 w 435"/>
                <a:gd name="T53" fmla="*/ 42 h 585"/>
                <a:gd name="T54" fmla="*/ 4 w 435"/>
                <a:gd name="T55" fmla="*/ 50 h 585"/>
                <a:gd name="T56" fmla="*/ 4 w 435"/>
                <a:gd name="T57" fmla="*/ 71 h 585"/>
                <a:gd name="T58" fmla="*/ 3 w 435"/>
                <a:gd name="T59" fmla="*/ 72 h 585"/>
                <a:gd name="T60" fmla="*/ 2 w 435"/>
                <a:gd name="T61" fmla="*/ 73 h 585"/>
                <a:gd name="T62" fmla="*/ 1 w 435"/>
                <a:gd name="T63" fmla="*/ 72 h 585"/>
                <a:gd name="T64" fmla="*/ 0 w 435"/>
                <a:gd name="T65" fmla="*/ 54 h 585"/>
                <a:gd name="T66" fmla="*/ 2 w 435"/>
                <a:gd name="T67" fmla="*/ 46 h 585"/>
                <a:gd name="T68" fmla="*/ 5 w 435"/>
                <a:gd name="T69" fmla="*/ 38 h 585"/>
                <a:gd name="T70" fmla="*/ 10 w 435"/>
                <a:gd name="T71" fmla="*/ 33 h 585"/>
                <a:gd name="T72" fmla="*/ 17 w 435"/>
                <a:gd name="T73" fmla="*/ 29 h 585"/>
                <a:gd name="T74" fmla="*/ 13 w 435"/>
                <a:gd name="T75" fmla="*/ 23 h 585"/>
                <a:gd name="T76" fmla="*/ 11 w 435"/>
                <a:gd name="T77" fmla="*/ 16 h 585"/>
                <a:gd name="T78" fmla="*/ 13 w 435"/>
                <a:gd name="T79" fmla="*/ 10 h 585"/>
                <a:gd name="T80" fmla="*/ 16 w 435"/>
                <a:gd name="T81" fmla="*/ 4 h 585"/>
                <a:gd name="T82" fmla="*/ 21 w 435"/>
                <a:gd name="T83" fmla="*/ 1 h 585"/>
                <a:gd name="T84" fmla="*/ 28 w 435"/>
                <a:gd name="T85" fmla="*/ 0 h 585"/>
                <a:gd name="T86" fmla="*/ 34 w 435"/>
                <a:gd name="T87" fmla="*/ 1 h 585"/>
                <a:gd name="T88" fmla="*/ 39 w 435"/>
                <a:gd name="T89" fmla="*/ 4 h 585"/>
                <a:gd name="T90" fmla="*/ 43 w 435"/>
                <a:gd name="T91" fmla="*/ 10 h 585"/>
                <a:gd name="T92" fmla="*/ 44 w 435"/>
                <a:gd name="T93" fmla="*/ 16 h 585"/>
                <a:gd name="T94" fmla="*/ 42 w 435"/>
                <a:gd name="T95" fmla="*/ 23 h 585"/>
                <a:gd name="T96" fmla="*/ 38 w 435"/>
                <a:gd name="T97" fmla="*/ 29 h 585"/>
                <a:gd name="T98" fmla="*/ 45 w 435"/>
                <a:gd name="T99" fmla="*/ 33 h 585"/>
                <a:gd name="T100" fmla="*/ 50 w 435"/>
                <a:gd name="T101" fmla="*/ 38 h 585"/>
                <a:gd name="T102" fmla="*/ 54 w 435"/>
                <a:gd name="T103" fmla="*/ 46 h 585"/>
                <a:gd name="T104" fmla="*/ 55 w 435"/>
                <a:gd name="T105" fmla="*/ 54 h 585"/>
                <a:gd name="T106" fmla="*/ 54 w 435"/>
                <a:gd name="T107" fmla="*/ 72 h 585"/>
                <a:gd name="T108" fmla="*/ 53 w 435"/>
                <a:gd name="T109" fmla="*/ 73 h 5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35"/>
                <a:gd name="T166" fmla="*/ 0 h 585"/>
                <a:gd name="T167" fmla="*/ 435 w 435"/>
                <a:gd name="T168" fmla="*/ 585 h 5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35" h="585">
                  <a:moveTo>
                    <a:pt x="421" y="585"/>
                  </a:moveTo>
                  <a:lnTo>
                    <a:pt x="418" y="585"/>
                  </a:lnTo>
                  <a:lnTo>
                    <a:pt x="415" y="584"/>
                  </a:lnTo>
                  <a:lnTo>
                    <a:pt x="412" y="582"/>
                  </a:lnTo>
                  <a:lnTo>
                    <a:pt x="409" y="581"/>
                  </a:lnTo>
                  <a:lnTo>
                    <a:pt x="408" y="579"/>
                  </a:lnTo>
                  <a:lnTo>
                    <a:pt x="406" y="575"/>
                  </a:lnTo>
                  <a:lnTo>
                    <a:pt x="406" y="572"/>
                  </a:lnTo>
                  <a:lnTo>
                    <a:pt x="405" y="570"/>
                  </a:lnTo>
                  <a:lnTo>
                    <a:pt x="405" y="434"/>
                  </a:lnTo>
                  <a:lnTo>
                    <a:pt x="405" y="417"/>
                  </a:lnTo>
                  <a:lnTo>
                    <a:pt x="403" y="402"/>
                  </a:lnTo>
                  <a:lnTo>
                    <a:pt x="400" y="386"/>
                  </a:lnTo>
                  <a:lnTo>
                    <a:pt x="395" y="371"/>
                  </a:lnTo>
                  <a:lnTo>
                    <a:pt x="389" y="357"/>
                  </a:lnTo>
                  <a:lnTo>
                    <a:pt x="382" y="343"/>
                  </a:lnTo>
                  <a:lnTo>
                    <a:pt x="374" y="329"/>
                  </a:lnTo>
                  <a:lnTo>
                    <a:pt x="365" y="317"/>
                  </a:lnTo>
                  <a:lnTo>
                    <a:pt x="355" y="305"/>
                  </a:lnTo>
                  <a:lnTo>
                    <a:pt x="344" y="295"/>
                  </a:lnTo>
                  <a:lnTo>
                    <a:pt x="332" y="284"/>
                  </a:lnTo>
                  <a:lnTo>
                    <a:pt x="319" y="276"/>
                  </a:lnTo>
                  <a:lnTo>
                    <a:pt x="306" y="267"/>
                  </a:lnTo>
                  <a:lnTo>
                    <a:pt x="292" y="261"/>
                  </a:lnTo>
                  <a:lnTo>
                    <a:pt x="276" y="255"/>
                  </a:lnTo>
                  <a:lnTo>
                    <a:pt x="262" y="251"/>
                  </a:lnTo>
                  <a:lnTo>
                    <a:pt x="256" y="250"/>
                  </a:lnTo>
                  <a:lnTo>
                    <a:pt x="253" y="247"/>
                  </a:lnTo>
                  <a:lnTo>
                    <a:pt x="251" y="242"/>
                  </a:lnTo>
                  <a:lnTo>
                    <a:pt x="250" y="238"/>
                  </a:lnTo>
                  <a:lnTo>
                    <a:pt x="250" y="233"/>
                  </a:lnTo>
                  <a:lnTo>
                    <a:pt x="252" y="229"/>
                  </a:lnTo>
                  <a:lnTo>
                    <a:pt x="254" y="226"/>
                  </a:lnTo>
                  <a:lnTo>
                    <a:pt x="258" y="222"/>
                  </a:lnTo>
                  <a:lnTo>
                    <a:pt x="265" y="219"/>
                  </a:lnTo>
                  <a:lnTo>
                    <a:pt x="271" y="216"/>
                  </a:lnTo>
                  <a:lnTo>
                    <a:pt x="277" y="212"/>
                  </a:lnTo>
                  <a:lnTo>
                    <a:pt x="284" y="208"/>
                  </a:lnTo>
                  <a:lnTo>
                    <a:pt x="293" y="197"/>
                  </a:lnTo>
                  <a:lnTo>
                    <a:pt x="302" y="186"/>
                  </a:lnTo>
                  <a:lnTo>
                    <a:pt x="309" y="173"/>
                  </a:lnTo>
                  <a:lnTo>
                    <a:pt x="314" y="160"/>
                  </a:lnTo>
                  <a:lnTo>
                    <a:pt x="316" y="152"/>
                  </a:lnTo>
                  <a:lnTo>
                    <a:pt x="317" y="146"/>
                  </a:lnTo>
                  <a:lnTo>
                    <a:pt x="318" y="139"/>
                  </a:lnTo>
                  <a:lnTo>
                    <a:pt x="318" y="131"/>
                  </a:lnTo>
                  <a:lnTo>
                    <a:pt x="318" y="121"/>
                  </a:lnTo>
                  <a:lnTo>
                    <a:pt x="316" y="110"/>
                  </a:lnTo>
                  <a:lnTo>
                    <a:pt x="314" y="101"/>
                  </a:lnTo>
                  <a:lnTo>
                    <a:pt x="311" y="91"/>
                  </a:lnTo>
                  <a:lnTo>
                    <a:pt x="307" y="83"/>
                  </a:lnTo>
                  <a:lnTo>
                    <a:pt x="301" y="75"/>
                  </a:lnTo>
                  <a:lnTo>
                    <a:pt x="295" y="67"/>
                  </a:lnTo>
                  <a:lnTo>
                    <a:pt x="289" y="60"/>
                  </a:lnTo>
                  <a:lnTo>
                    <a:pt x="281" y="53"/>
                  </a:lnTo>
                  <a:lnTo>
                    <a:pt x="274" y="47"/>
                  </a:lnTo>
                  <a:lnTo>
                    <a:pt x="266" y="42"/>
                  </a:lnTo>
                  <a:lnTo>
                    <a:pt x="256" y="38"/>
                  </a:lnTo>
                  <a:lnTo>
                    <a:pt x="248" y="35"/>
                  </a:lnTo>
                  <a:lnTo>
                    <a:pt x="237" y="32"/>
                  </a:lnTo>
                  <a:lnTo>
                    <a:pt x="228" y="31"/>
                  </a:lnTo>
                  <a:lnTo>
                    <a:pt x="218" y="31"/>
                  </a:lnTo>
                  <a:lnTo>
                    <a:pt x="207" y="31"/>
                  </a:lnTo>
                  <a:lnTo>
                    <a:pt x="198" y="32"/>
                  </a:lnTo>
                  <a:lnTo>
                    <a:pt x="187" y="35"/>
                  </a:lnTo>
                  <a:lnTo>
                    <a:pt x="179" y="38"/>
                  </a:lnTo>
                  <a:lnTo>
                    <a:pt x="169" y="42"/>
                  </a:lnTo>
                  <a:lnTo>
                    <a:pt x="161" y="47"/>
                  </a:lnTo>
                  <a:lnTo>
                    <a:pt x="154" y="53"/>
                  </a:lnTo>
                  <a:lnTo>
                    <a:pt x="146" y="60"/>
                  </a:lnTo>
                  <a:lnTo>
                    <a:pt x="140" y="67"/>
                  </a:lnTo>
                  <a:lnTo>
                    <a:pt x="134" y="75"/>
                  </a:lnTo>
                  <a:lnTo>
                    <a:pt x="129" y="83"/>
                  </a:lnTo>
                  <a:lnTo>
                    <a:pt x="124" y="91"/>
                  </a:lnTo>
                  <a:lnTo>
                    <a:pt x="121" y="101"/>
                  </a:lnTo>
                  <a:lnTo>
                    <a:pt x="119" y="110"/>
                  </a:lnTo>
                  <a:lnTo>
                    <a:pt x="117" y="121"/>
                  </a:lnTo>
                  <a:lnTo>
                    <a:pt x="117" y="131"/>
                  </a:lnTo>
                  <a:lnTo>
                    <a:pt x="117" y="139"/>
                  </a:lnTo>
                  <a:lnTo>
                    <a:pt x="118" y="146"/>
                  </a:lnTo>
                  <a:lnTo>
                    <a:pt x="119" y="152"/>
                  </a:lnTo>
                  <a:lnTo>
                    <a:pt x="121" y="160"/>
                  </a:lnTo>
                  <a:lnTo>
                    <a:pt x="126" y="173"/>
                  </a:lnTo>
                  <a:lnTo>
                    <a:pt x="133" y="186"/>
                  </a:lnTo>
                  <a:lnTo>
                    <a:pt x="142" y="197"/>
                  </a:lnTo>
                  <a:lnTo>
                    <a:pt x="152" y="208"/>
                  </a:lnTo>
                  <a:lnTo>
                    <a:pt x="158" y="212"/>
                  </a:lnTo>
                  <a:lnTo>
                    <a:pt x="164" y="216"/>
                  </a:lnTo>
                  <a:lnTo>
                    <a:pt x="170" y="219"/>
                  </a:lnTo>
                  <a:lnTo>
                    <a:pt x="177" y="222"/>
                  </a:lnTo>
                  <a:lnTo>
                    <a:pt x="181" y="226"/>
                  </a:lnTo>
                  <a:lnTo>
                    <a:pt x="183" y="229"/>
                  </a:lnTo>
                  <a:lnTo>
                    <a:pt x="185" y="233"/>
                  </a:lnTo>
                  <a:lnTo>
                    <a:pt x="185" y="238"/>
                  </a:lnTo>
                  <a:lnTo>
                    <a:pt x="184" y="242"/>
                  </a:lnTo>
                  <a:lnTo>
                    <a:pt x="182" y="247"/>
                  </a:lnTo>
                  <a:lnTo>
                    <a:pt x="179" y="250"/>
                  </a:lnTo>
                  <a:lnTo>
                    <a:pt x="175" y="251"/>
                  </a:lnTo>
                  <a:lnTo>
                    <a:pt x="159" y="255"/>
                  </a:lnTo>
                  <a:lnTo>
                    <a:pt x="143" y="261"/>
                  </a:lnTo>
                  <a:lnTo>
                    <a:pt x="130" y="267"/>
                  </a:lnTo>
                  <a:lnTo>
                    <a:pt x="116" y="276"/>
                  </a:lnTo>
                  <a:lnTo>
                    <a:pt x="103" y="284"/>
                  </a:lnTo>
                  <a:lnTo>
                    <a:pt x="91" y="295"/>
                  </a:lnTo>
                  <a:lnTo>
                    <a:pt x="80" y="305"/>
                  </a:lnTo>
                  <a:lnTo>
                    <a:pt x="70" y="317"/>
                  </a:lnTo>
                  <a:lnTo>
                    <a:pt x="61" y="329"/>
                  </a:lnTo>
                  <a:lnTo>
                    <a:pt x="53" y="343"/>
                  </a:lnTo>
                  <a:lnTo>
                    <a:pt x="46" y="357"/>
                  </a:lnTo>
                  <a:lnTo>
                    <a:pt x="41" y="371"/>
                  </a:lnTo>
                  <a:lnTo>
                    <a:pt x="35" y="386"/>
                  </a:lnTo>
                  <a:lnTo>
                    <a:pt x="32" y="402"/>
                  </a:lnTo>
                  <a:lnTo>
                    <a:pt x="30" y="417"/>
                  </a:lnTo>
                  <a:lnTo>
                    <a:pt x="30" y="434"/>
                  </a:lnTo>
                  <a:lnTo>
                    <a:pt x="30" y="570"/>
                  </a:lnTo>
                  <a:lnTo>
                    <a:pt x="29" y="572"/>
                  </a:lnTo>
                  <a:lnTo>
                    <a:pt x="29" y="575"/>
                  </a:lnTo>
                  <a:lnTo>
                    <a:pt x="27" y="579"/>
                  </a:lnTo>
                  <a:lnTo>
                    <a:pt x="26" y="581"/>
                  </a:lnTo>
                  <a:lnTo>
                    <a:pt x="23" y="582"/>
                  </a:lnTo>
                  <a:lnTo>
                    <a:pt x="21" y="584"/>
                  </a:lnTo>
                  <a:lnTo>
                    <a:pt x="17" y="585"/>
                  </a:lnTo>
                  <a:lnTo>
                    <a:pt x="15" y="585"/>
                  </a:lnTo>
                  <a:lnTo>
                    <a:pt x="12" y="585"/>
                  </a:lnTo>
                  <a:lnTo>
                    <a:pt x="9" y="584"/>
                  </a:lnTo>
                  <a:lnTo>
                    <a:pt x="7" y="582"/>
                  </a:lnTo>
                  <a:lnTo>
                    <a:pt x="4" y="581"/>
                  </a:lnTo>
                  <a:lnTo>
                    <a:pt x="3" y="579"/>
                  </a:lnTo>
                  <a:lnTo>
                    <a:pt x="1" y="575"/>
                  </a:lnTo>
                  <a:lnTo>
                    <a:pt x="1" y="572"/>
                  </a:lnTo>
                  <a:lnTo>
                    <a:pt x="0" y="570"/>
                  </a:lnTo>
                  <a:lnTo>
                    <a:pt x="0" y="434"/>
                  </a:lnTo>
                  <a:lnTo>
                    <a:pt x="1" y="417"/>
                  </a:lnTo>
                  <a:lnTo>
                    <a:pt x="3" y="401"/>
                  </a:lnTo>
                  <a:lnTo>
                    <a:pt x="6" y="385"/>
                  </a:lnTo>
                  <a:lnTo>
                    <a:pt x="10" y="369"/>
                  </a:lnTo>
                  <a:lnTo>
                    <a:pt x="15" y="353"/>
                  </a:lnTo>
                  <a:lnTo>
                    <a:pt x="22" y="339"/>
                  </a:lnTo>
                  <a:lnTo>
                    <a:pt x="29" y="325"/>
                  </a:lnTo>
                  <a:lnTo>
                    <a:pt x="37" y="311"/>
                  </a:lnTo>
                  <a:lnTo>
                    <a:pt x="47" y="299"/>
                  </a:lnTo>
                  <a:lnTo>
                    <a:pt x="57" y="286"/>
                  </a:lnTo>
                  <a:lnTo>
                    <a:pt x="68" y="275"/>
                  </a:lnTo>
                  <a:lnTo>
                    <a:pt x="80" y="264"/>
                  </a:lnTo>
                  <a:lnTo>
                    <a:pt x="93" y="255"/>
                  </a:lnTo>
                  <a:lnTo>
                    <a:pt x="107" y="247"/>
                  </a:lnTo>
                  <a:lnTo>
                    <a:pt x="120" y="239"/>
                  </a:lnTo>
                  <a:lnTo>
                    <a:pt x="136" y="232"/>
                  </a:lnTo>
                  <a:lnTo>
                    <a:pt x="124" y="222"/>
                  </a:lnTo>
                  <a:lnTo>
                    <a:pt x="115" y="212"/>
                  </a:lnTo>
                  <a:lnTo>
                    <a:pt x="107" y="199"/>
                  </a:lnTo>
                  <a:lnTo>
                    <a:pt x="100" y="187"/>
                  </a:lnTo>
                  <a:lnTo>
                    <a:pt x="95" y="174"/>
                  </a:lnTo>
                  <a:lnTo>
                    <a:pt x="91" y="160"/>
                  </a:lnTo>
                  <a:lnTo>
                    <a:pt x="88" y="146"/>
                  </a:lnTo>
                  <a:lnTo>
                    <a:pt x="88" y="131"/>
                  </a:lnTo>
                  <a:lnTo>
                    <a:pt x="88" y="118"/>
                  </a:lnTo>
                  <a:lnTo>
                    <a:pt x="90" y="105"/>
                  </a:lnTo>
                  <a:lnTo>
                    <a:pt x="93" y="93"/>
                  </a:lnTo>
                  <a:lnTo>
                    <a:pt x="97" y="80"/>
                  </a:lnTo>
                  <a:lnTo>
                    <a:pt x="103" y="68"/>
                  </a:lnTo>
                  <a:lnTo>
                    <a:pt x="110" y="58"/>
                  </a:lnTo>
                  <a:lnTo>
                    <a:pt x="117" y="47"/>
                  </a:lnTo>
                  <a:lnTo>
                    <a:pt x="125" y="39"/>
                  </a:lnTo>
                  <a:lnTo>
                    <a:pt x="135" y="31"/>
                  </a:lnTo>
                  <a:lnTo>
                    <a:pt x="144" y="22"/>
                  </a:lnTo>
                  <a:lnTo>
                    <a:pt x="156" y="16"/>
                  </a:lnTo>
                  <a:lnTo>
                    <a:pt x="167" y="11"/>
                  </a:lnTo>
                  <a:lnTo>
                    <a:pt x="179" y="7"/>
                  </a:lnTo>
                  <a:lnTo>
                    <a:pt x="191" y="3"/>
                  </a:lnTo>
                  <a:lnTo>
                    <a:pt x="204" y="1"/>
                  </a:lnTo>
                  <a:lnTo>
                    <a:pt x="218" y="0"/>
                  </a:lnTo>
                  <a:lnTo>
                    <a:pt x="231" y="1"/>
                  </a:lnTo>
                  <a:lnTo>
                    <a:pt x="244" y="3"/>
                  </a:lnTo>
                  <a:lnTo>
                    <a:pt x="256" y="7"/>
                  </a:lnTo>
                  <a:lnTo>
                    <a:pt x="268" y="11"/>
                  </a:lnTo>
                  <a:lnTo>
                    <a:pt x="279" y="16"/>
                  </a:lnTo>
                  <a:lnTo>
                    <a:pt x="291" y="22"/>
                  </a:lnTo>
                  <a:lnTo>
                    <a:pt x="300" y="31"/>
                  </a:lnTo>
                  <a:lnTo>
                    <a:pt x="310" y="39"/>
                  </a:lnTo>
                  <a:lnTo>
                    <a:pt x="318" y="47"/>
                  </a:lnTo>
                  <a:lnTo>
                    <a:pt x="325" y="58"/>
                  </a:lnTo>
                  <a:lnTo>
                    <a:pt x="332" y="68"/>
                  </a:lnTo>
                  <a:lnTo>
                    <a:pt x="338" y="80"/>
                  </a:lnTo>
                  <a:lnTo>
                    <a:pt x="342" y="93"/>
                  </a:lnTo>
                  <a:lnTo>
                    <a:pt x="345" y="105"/>
                  </a:lnTo>
                  <a:lnTo>
                    <a:pt x="347" y="118"/>
                  </a:lnTo>
                  <a:lnTo>
                    <a:pt x="349" y="131"/>
                  </a:lnTo>
                  <a:lnTo>
                    <a:pt x="347" y="146"/>
                  </a:lnTo>
                  <a:lnTo>
                    <a:pt x="344" y="160"/>
                  </a:lnTo>
                  <a:lnTo>
                    <a:pt x="340" y="174"/>
                  </a:lnTo>
                  <a:lnTo>
                    <a:pt x="335" y="187"/>
                  </a:lnTo>
                  <a:lnTo>
                    <a:pt x="329" y="199"/>
                  </a:lnTo>
                  <a:lnTo>
                    <a:pt x="320" y="212"/>
                  </a:lnTo>
                  <a:lnTo>
                    <a:pt x="311" y="222"/>
                  </a:lnTo>
                  <a:lnTo>
                    <a:pt x="299" y="232"/>
                  </a:lnTo>
                  <a:lnTo>
                    <a:pt x="315" y="239"/>
                  </a:lnTo>
                  <a:lnTo>
                    <a:pt x="329" y="247"/>
                  </a:lnTo>
                  <a:lnTo>
                    <a:pt x="342" y="255"/>
                  </a:lnTo>
                  <a:lnTo>
                    <a:pt x="355" y="264"/>
                  </a:lnTo>
                  <a:lnTo>
                    <a:pt x="367" y="275"/>
                  </a:lnTo>
                  <a:lnTo>
                    <a:pt x="378" y="286"/>
                  </a:lnTo>
                  <a:lnTo>
                    <a:pt x="388" y="299"/>
                  </a:lnTo>
                  <a:lnTo>
                    <a:pt x="398" y="311"/>
                  </a:lnTo>
                  <a:lnTo>
                    <a:pt x="406" y="325"/>
                  </a:lnTo>
                  <a:lnTo>
                    <a:pt x="413" y="339"/>
                  </a:lnTo>
                  <a:lnTo>
                    <a:pt x="420" y="353"/>
                  </a:lnTo>
                  <a:lnTo>
                    <a:pt x="425" y="369"/>
                  </a:lnTo>
                  <a:lnTo>
                    <a:pt x="429" y="385"/>
                  </a:lnTo>
                  <a:lnTo>
                    <a:pt x="432" y="401"/>
                  </a:lnTo>
                  <a:lnTo>
                    <a:pt x="434" y="417"/>
                  </a:lnTo>
                  <a:lnTo>
                    <a:pt x="435" y="434"/>
                  </a:lnTo>
                  <a:lnTo>
                    <a:pt x="435" y="570"/>
                  </a:lnTo>
                  <a:lnTo>
                    <a:pt x="434" y="572"/>
                  </a:lnTo>
                  <a:lnTo>
                    <a:pt x="434" y="575"/>
                  </a:lnTo>
                  <a:lnTo>
                    <a:pt x="432" y="579"/>
                  </a:lnTo>
                  <a:lnTo>
                    <a:pt x="431" y="581"/>
                  </a:lnTo>
                  <a:lnTo>
                    <a:pt x="428" y="582"/>
                  </a:lnTo>
                  <a:lnTo>
                    <a:pt x="426" y="584"/>
                  </a:lnTo>
                  <a:lnTo>
                    <a:pt x="423" y="585"/>
                  </a:lnTo>
                  <a:lnTo>
                    <a:pt x="421" y="585"/>
                  </a:lnTo>
                  <a:close/>
                </a:path>
              </a:pathLst>
            </a:custGeom>
            <a:grpFill/>
            <a:ln w="9525">
              <a:noFill/>
              <a:round/>
              <a:headEnd/>
              <a:tailEnd/>
            </a:ln>
          </p:spPr>
          <p:txBody>
            <a:bodyPr/>
            <a:lstStyle/>
            <a:p>
              <a:endParaRPr lang="en-US">
                <a:solidFill>
                  <a:srgbClr val="6D7777"/>
                </a:solidFill>
                <a:latin typeface="Arial"/>
              </a:endParaRPr>
            </a:p>
          </p:txBody>
        </p:sp>
        <p:sp>
          <p:nvSpPr>
            <p:cNvPr id="45" name="Freeform 8"/>
            <p:cNvSpPr>
              <a:spLocks/>
            </p:cNvSpPr>
            <p:nvPr/>
          </p:nvSpPr>
          <p:spPr bwMode="auto">
            <a:xfrm>
              <a:off x="1969" y="2267"/>
              <a:ext cx="174" cy="293"/>
            </a:xfrm>
            <a:custGeom>
              <a:avLst/>
              <a:gdLst>
                <a:gd name="T0" fmla="*/ 41 w 349"/>
                <a:gd name="T1" fmla="*/ 74 h 584"/>
                <a:gd name="T2" fmla="*/ 40 w 349"/>
                <a:gd name="T3" fmla="*/ 73 h 584"/>
                <a:gd name="T4" fmla="*/ 39 w 349"/>
                <a:gd name="T5" fmla="*/ 72 h 584"/>
                <a:gd name="T6" fmla="*/ 39 w 349"/>
                <a:gd name="T7" fmla="*/ 51 h 584"/>
                <a:gd name="T8" fmla="*/ 37 w 349"/>
                <a:gd name="T9" fmla="*/ 45 h 584"/>
                <a:gd name="T10" fmla="*/ 34 w 349"/>
                <a:gd name="T11" fmla="*/ 40 h 584"/>
                <a:gd name="T12" fmla="*/ 30 w 349"/>
                <a:gd name="T13" fmla="*/ 36 h 584"/>
                <a:gd name="T14" fmla="*/ 25 w 349"/>
                <a:gd name="T15" fmla="*/ 33 h 584"/>
                <a:gd name="T16" fmla="*/ 21 w 349"/>
                <a:gd name="T17" fmla="*/ 32 h 584"/>
                <a:gd name="T18" fmla="*/ 20 w 349"/>
                <a:gd name="T19" fmla="*/ 30 h 584"/>
                <a:gd name="T20" fmla="*/ 20 w 349"/>
                <a:gd name="T21" fmla="*/ 29 h 584"/>
                <a:gd name="T22" fmla="*/ 23 w 349"/>
                <a:gd name="T23" fmla="*/ 27 h 584"/>
                <a:gd name="T24" fmla="*/ 25 w 349"/>
                <a:gd name="T25" fmla="*/ 25 h 584"/>
                <a:gd name="T26" fmla="*/ 28 w 349"/>
                <a:gd name="T27" fmla="*/ 20 h 584"/>
                <a:gd name="T28" fmla="*/ 28 w 349"/>
                <a:gd name="T29" fmla="*/ 18 h 584"/>
                <a:gd name="T30" fmla="*/ 28 w 349"/>
                <a:gd name="T31" fmla="*/ 14 h 584"/>
                <a:gd name="T32" fmla="*/ 27 w 349"/>
                <a:gd name="T33" fmla="*/ 11 h 584"/>
                <a:gd name="T34" fmla="*/ 25 w 349"/>
                <a:gd name="T35" fmla="*/ 8 h 584"/>
                <a:gd name="T36" fmla="*/ 22 w 349"/>
                <a:gd name="T37" fmla="*/ 6 h 584"/>
                <a:gd name="T38" fmla="*/ 18 w 349"/>
                <a:gd name="T39" fmla="*/ 4 h 584"/>
                <a:gd name="T40" fmla="*/ 15 w 349"/>
                <a:gd name="T41" fmla="*/ 4 h 584"/>
                <a:gd name="T42" fmla="*/ 11 w 349"/>
                <a:gd name="T43" fmla="*/ 5 h 584"/>
                <a:gd name="T44" fmla="*/ 8 w 349"/>
                <a:gd name="T45" fmla="*/ 7 h 584"/>
                <a:gd name="T46" fmla="*/ 5 w 349"/>
                <a:gd name="T47" fmla="*/ 10 h 584"/>
                <a:gd name="T48" fmla="*/ 4 w 349"/>
                <a:gd name="T49" fmla="*/ 13 h 584"/>
                <a:gd name="T50" fmla="*/ 3 w 349"/>
                <a:gd name="T51" fmla="*/ 17 h 584"/>
                <a:gd name="T52" fmla="*/ 3 w 349"/>
                <a:gd name="T53" fmla="*/ 18 h 584"/>
                <a:gd name="T54" fmla="*/ 2 w 349"/>
                <a:gd name="T55" fmla="*/ 18 h 584"/>
                <a:gd name="T56" fmla="*/ 1 w 349"/>
                <a:gd name="T57" fmla="*/ 19 h 584"/>
                <a:gd name="T58" fmla="*/ 0 w 349"/>
                <a:gd name="T59" fmla="*/ 18 h 584"/>
                <a:gd name="T60" fmla="*/ 0 w 349"/>
                <a:gd name="T61" fmla="*/ 17 h 584"/>
                <a:gd name="T62" fmla="*/ 0 w 349"/>
                <a:gd name="T63" fmla="*/ 13 h 584"/>
                <a:gd name="T64" fmla="*/ 2 w 349"/>
                <a:gd name="T65" fmla="*/ 9 h 584"/>
                <a:gd name="T66" fmla="*/ 4 w 349"/>
                <a:gd name="T67" fmla="*/ 5 h 584"/>
                <a:gd name="T68" fmla="*/ 8 w 349"/>
                <a:gd name="T69" fmla="*/ 2 h 584"/>
                <a:gd name="T70" fmla="*/ 13 w 349"/>
                <a:gd name="T71" fmla="*/ 1 h 584"/>
                <a:gd name="T72" fmla="*/ 18 w 349"/>
                <a:gd name="T73" fmla="*/ 1 h 584"/>
                <a:gd name="T74" fmla="*/ 22 w 349"/>
                <a:gd name="T75" fmla="*/ 2 h 584"/>
                <a:gd name="T76" fmla="*/ 26 w 349"/>
                <a:gd name="T77" fmla="*/ 4 h 584"/>
                <a:gd name="T78" fmla="*/ 29 w 349"/>
                <a:gd name="T79" fmla="*/ 8 h 584"/>
                <a:gd name="T80" fmla="*/ 31 w 349"/>
                <a:gd name="T81" fmla="*/ 12 h 584"/>
                <a:gd name="T82" fmla="*/ 32 w 349"/>
                <a:gd name="T83" fmla="*/ 17 h 584"/>
                <a:gd name="T84" fmla="*/ 31 w 349"/>
                <a:gd name="T85" fmla="*/ 22 h 584"/>
                <a:gd name="T86" fmla="*/ 29 w 349"/>
                <a:gd name="T87" fmla="*/ 27 h 584"/>
                <a:gd name="T88" fmla="*/ 28 w 349"/>
                <a:gd name="T89" fmla="*/ 30 h 584"/>
                <a:gd name="T90" fmla="*/ 33 w 349"/>
                <a:gd name="T91" fmla="*/ 34 h 584"/>
                <a:gd name="T92" fmla="*/ 37 w 349"/>
                <a:gd name="T93" fmla="*/ 38 h 584"/>
                <a:gd name="T94" fmla="*/ 40 w 349"/>
                <a:gd name="T95" fmla="*/ 43 h 584"/>
                <a:gd name="T96" fmla="*/ 42 w 349"/>
                <a:gd name="T97" fmla="*/ 49 h 584"/>
                <a:gd name="T98" fmla="*/ 43 w 349"/>
                <a:gd name="T99" fmla="*/ 55 h 584"/>
                <a:gd name="T100" fmla="*/ 43 w 349"/>
                <a:gd name="T101" fmla="*/ 72 h 584"/>
                <a:gd name="T102" fmla="*/ 42 w 349"/>
                <a:gd name="T103" fmla="*/ 74 h 584"/>
                <a:gd name="T104" fmla="*/ 41 w 349"/>
                <a:gd name="T105" fmla="*/ 74 h 58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49"/>
                <a:gd name="T160" fmla="*/ 0 h 584"/>
                <a:gd name="T161" fmla="*/ 349 w 349"/>
                <a:gd name="T162" fmla="*/ 584 h 58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49" h="584">
                  <a:moveTo>
                    <a:pt x="333" y="584"/>
                  </a:moveTo>
                  <a:lnTo>
                    <a:pt x="331" y="584"/>
                  </a:lnTo>
                  <a:lnTo>
                    <a:pt x="328" y="583"/>
                  </a:lnTo>
                  <a:lnTo>
                    <a:pt x="325" y="582"/>
                  </a:lnTo>
                  <a:lnTo>
                    <a:pt x="323" y="580"/>
                  </a:lnTo>
                  <a:lnTo>
                    <a:pt x="321" y="578"/>
                  </a:lnTo>
                  <a:lnTo>
                    <a:pt x="319" y="575"/>
                  </a:lnTo>
                  <a:lnTo>
                    <a:pt x="319" y="573"/>
                  </a:lnTo>
                  <a:lnTo>
                    <a:pt x="318" y="570"/>
                  </a:lnTo>
                  <a:lnTo>
                    <a:pt x="318" y="433"/>
                  </a:lnTo>
                  <a:lnTo>
                    <a:pt x="318" y="417"/>
                  </a:lnTo>
                  <a:lnTo>
                    <a:pt x="316" y="401"/>
                  </a:lnTo>
                  <a:lnTo>
                    <a:pt x="312" y="385"/>
                  </a:lnTo>
                  <a:lnTo>
                    <a:pt x="308" y="371"/>
                  </a:lnTo>
                  <a:lnTo>
                    <a:pt x="303" y="356"/>
                  </a:lnTo>
                  <a:lnTo>
                    <a:pt x="295" y="342"/>
                  </a:lnTo>
                  <a:lnTo>
                    <a:pt x="287" y="329"/>
                  </a:lnTo>
                  <a:lnTo>
                    <a:pt x="279" y="317"/>
                  </a:lnTo>
                  <a:lnTo>
                    <a:pt x="268" y="305"/>
                  </a:lnTo>
                  <a:lnTo>
                    <a:pt x="258" y="294"/>
                  </a:lnTo>
                  <a:lnTo>
                    <a:pt x="245" y="285"/>
                  </a:lnTo>
                  <a:lnTo>
                    <a:pt x="232" y="275"/>
                  </a:lnTo>
                  <a:lnTo>
                    <a:pt x="219" y="267"/>
                  </a:lnTo>
                  <a:lnTo>
                    <a:pt x="205" y="261"/>
                  </a:lnTo>
                  <a:lnTo>
                    <a:pt x="189" y="255"/>
                  </a:lnTo>
                  <a:lnTo>
                    <a:pt x="174" y="250"/>
                  </a:lnTo>
                  <a:lnTo>
                    <a:pt x="170" y="249"/>
                  </a:lnTo>
                  <a:lnTo>
                    <a:pt x="166" y="246"/>
                  </a:lnTo>
                  <a:lnTo>
                    <a:pt x="164" y="242"/>
                  </a:lnTo>
                  <a:lnTo>
                    <a:pt x="163" y="238"/>
                  </a:lnTo>
                  <a:lnTo>
                    <a:pt x="163" y="232"/>
                  </a:lnTo>
                  <a:lnTo>
                    <a:pt x="164" y="228"/>
                  </a:lnTo>
                  <a:lnTo>
                    <a:pt x="167" y="225"/>
                  </a:lnTo>
                  <a:lnTo>
                    <a:pt x="172" y="223"/>
                  </a:lnTo>
                  <a:lnTo>
                    <a:pt x="178" y="220"/>
                  </a:lnTo>
                  <a:lnTo>
                    <a:pt x="184" y="216"/>
                  </a:lnTo>
                  <a:lnTo>
                    <a:pt x="191" y="211"/>
                  </a:lnTo>
                  <a:lnTo>
                    <a:pt x="196" y="207"/>
                  </a:lnTo>
                  <a:lnTo>
                    <a:pt x="206" y="197"/>
                  </a:lnTo>
                  <a:lnTo>
                    <a:pt x="215" y="185"/>
                  </a:lnTo>
                  <a:lnTo>
                    <a:pt x="222" y="173"/>
                  </a:lnTo>
                  <a:lnTo>
                    <a:pt x="227" y="159"/>
                  </a:lnTo>
                  <a:lnTo>
                    <a:pt x="229" y="153"/>
                  </a:lnTo>
                  <a:lnTo>
                    <a:pt x="230" y="145"/>
                  </a:lnTo>
                  <a:lnTo>
                    <a:pt x="231" y="138"/>
                  </a:lnTo>
                  <a:lnTo>
                    <a:pt x="231" y="131"/>
                  </a:lnTo>
                  <a:lnTo>
                    <a:pt x="231" y="120"/>
                  </a:lnTo>
                  <a:lnTo>
                    <a:pt x="229" y="110"/>
                  </a:lnTo>
                  <a:lnTo>
                    <a:pt x="227" y="100"/>
                  </a:lnTo>
                  <a:lnTo>
                    <a:pt x="223" y="91"/>
                  </a:lnTo>
                  <a:lnTo>
                    <a:pt x="219" y="82"/>
                  </a:lnTo>
                  <a:lnTo>
                    <a:pt x="215" y="74"/>
                  </a:lnTo>
                  <a:lnTo>
                    <a:pt x="208" y="67"/>
                  </a:lnTo>
                  <a:lnTo>
                    <a:pt x="202" y="59"/>
                  </a:lnTo>
                  <a:lnTo>
                    <a:pt x="195" y="53"/>
                  </a:lnTo>
                  <a:lnTo>
                    <a:pt x="187" y="47"/>
                  </a:lnTo>
                  <a:lnTo>
                    <a:pt x="179" y="42"/>
                  </a:lnTo>
                  <a:lnTo>
                    <a:pt x="170" y="37"/>
                  </a:lnTo>
                  <a:lnTo>
                    <a:pt x="160" y="34"/>
                  </a:lnTo>
                  <a:lnTo>
                    <a:pt x="151" y="32"/>
                  </a:lnTo>
                  <a:lnTo>
                    <a:pt x="141" y="30"/>
                  </a:lnTo>
                  <a:lnTo>
                    <a:pt x="131" y="30"/>
                  </a:lnTo>
                  <a:lnTo>
                    <a:pt x="120" y="30"/>
                  </a:lnTo>
                  <a:lnTo>
                    <a:pt x="111" y="32"/>
                  </a:lnTo>
                  <a:lnTo>
                    <a:pt x="100" y="34"/>
                  </a:lnTo>
                  <a:lnTo>
                    <a:pt x="92" y="37"/>
                  </a:lnTo>
                  <a:lnTo>
                    <a:pt x="83" y="42"/>
                  </a:lnTo>
                  <a:lnTo>
                    <a:pt x="74" y="47"/>
                  </a:lnTo>
                  <a:lnTo>
                    <a:pt x="67" y="53"/>
                  </a:lnTo>
                  <a:lnTo>
                    <a:pt x="60" y="59"/>
                  </a:lnTo>
                  <a:lnTo>
                    <a:pt x="53" y="67"/>
                  </a:lnTo>
                  <a:lnTo>
                    <a:pt x="47" y="74"/>
                  </a:lnTo>
                  <a:lnTo>
                    <a:pt x="42" y="82"/>
                  </a:lnTo>
                  <a:lnTo>
                    <a:pt x="38" y="91"/>
                  </a:lnTo>
                  <a:lnTo>
                    <a:pt x="34" y="100"/>
                  </a:lnTo>
                  <a:lnTo>
                    <a:pt x="32" y="110"/>
                  </a:lnTo>
                  <a:lnTo>
                    <a:pt x="30" y="120"/>
                  </a:lnTo>
                  <a:lnTo>
                    <a:pt x="30" y="131"/>
                  </a:lnTo>
                  <a:lnTo>
                    <a:pt x="30" y="134"/>
                  </a:lnTo>
                  <a:lnTo>
                    <a:pt x="29" y="136"/>
                  </a:lnTo>
                  <a:lnTo>
                    <a:pt x="27" y="139"/>
                  </a:lnTo>
                  <a:lnTo>
                    <a:pt x="26" y="141"/>
                  </a:lnTo>
                  <a:lnTo>
                    <a:pt x="24" y="143"/>
                  </a:lnTo>
                  <a:lnTo>
                    <a:pt x="21" y="144"/>
                  </a:lnTo>
                  <a:lnTo>
                    <a:pt x="18" y="145"/>
                  </a:lnTo>
                  <a:lnTo>
                    <a:pt x="16" y="145"/>
                  </a:lnTo>
                  <a:lnTo>
                    <a:pt x="12" y="145"/>
                  </a:lnTo>
                  <a:lnTo>
                    <a:pt x="9" y="144"/>
                  </a:lnTo>
                  <a:lnTo>
                    <a:pt x="7" y="143"/>
                  </a:lnTo>
                  <a:lnTo>
                    <a:pt x="5" y="141"/>
                  </a:lnTo>
                  <a:lnTo>
                    <a:pt x="3" y="139"/>
                  </a:lnTo>
                  <a:lnTo>
                    <a:pt x="2" y="136"/>
                  </a:lnTo>
                  <a:lnTo>
                    <a:pt x="1" y="134"/>
                  </a:lnTo>
                  <a:lnTo>
                    <a:pt x="0" y="131"/>
                  </a:lnTo>
                  <a:lnTo>
                    <a:pt x="1" y="117"/>
                  </a:lnTo>
                  <a:lnTo>
                    <a:pt x="3" y="104"/>
                  </a:lnTo>
                  <a:lnTo>
                    <a:pt x="6" y="92"/>
                  </a:lnTo>
                  <a:lnTo>
                    <a:pt x="10" y="79"/>
                  </a:lnTo>
                  <a:lnTo>
                    <a:pt x="16" y="69"/>
                  </a:lnTo>
                  <a:lnTo>
                    <a:pt x="23" y="57"/>
                  </a:lnTo>
                  <a:lnTo>
                    <a:pt x="30" y="48"/>
                  </a:lnTo>
                  <a:lnTo>
                    <a:pt x="39" y="39"/>
                  </a:lnTo>
                  <a:lnTo>
                    <a:pt x="48" y="30"/>
                  </a:lnTo>
                  <a:lnTo>
                    <a:pt x="57" y="23"/>
                  </a:lnTo>
                  <a:lnTo>
                    <a:pt x="69" y="15"/>
                  </a:lnTo>
                  <a:lnTo>
                    <a:pt x="79" y="10"/>
                  </a:lnTo>
                  <a:lnTo>
                    <a:pt x="92" y="6"/>
                  </a:lnTo>
                  <a:lnTo>
                    <a:pt x="105" y="3"/>
                  </a:lnTo>
                  <a:lnTo>
                    <a:pt x="117" y="1"/>
                  </a:lnTo>
                  <a:lnTo>
                    <a:pt x="131" y="0"/>
                  </a:lnTo>
                  <a:lnTo>
                    <a:pt x="144" y="1"/>
                  </a:lnTo>
                  <a:lnTo>
                    <a:pt x="157" y="3"/>
                  </a:lnTo>
                  <a:lnTo>
                    <a:pt x="170" y="6"/>
                  </a:lnTo>
                  <a:lnTo>
                    <a:pt x="181" y="10"/>
                  </a:lnTo>
                  <a:lnTo>
                    <a:pt x="193" y="15"/>
                  </a:lnTo>
                  <a:lnTo>
                    <a:pt x="203" y="23"/>
                  </a:lnTo>
                  <a:lnTo>
                    <a:pt x="214" y="30"/>
                  </a:lnTo>
                  <a:lnTo>
                    <a:pt x="223" y="39"/>
                  </a:lnTo>
                  <a:lnTo>
                    <a:pt x="231" y="48"/>
                  </a:lnTo>
                  <a:lnTo>
                    <a:pt x="239" y="57"/>
                  </a:lnTo>
                  <a:lnTo>
                    <a:pt x="245" y="69"/>
                  </a:lnTo>
                  <a:lnTo>
                    <a:pt x="251" y="79"/>
                  </a:lnTo>
                  <a:lnTo>
                    <a:pt x="255" y="92"/>
                  </a:lnTo>
                  <a:lnTo>
                    <a:pt x="259" y="104"/>
                  </a:lnTo>
                  <a:lnTo>
                    <a:pt x="261" y="117"/>
                  </a:lnTo>
                  <a:lnTo>
                    <a:pt x="261" y="131"/>
                  </a:lnTo>
                  <a:lnTo>
                    <a:pt x="261" y="145"/>
                  </a:lnTo>
                  <a:lnTo>
                    <a:pt x="258" y="160"/>
                  </a:lnTo>
                  <a:lnTo>
                    <a:pt x="253" y="174"/>
                  </a:lnTo>
                  <a:lnTo>
                    <a:pt x="248" y="187"/>
                  </a:lnTo>
                  <a:lnTo>
                    <a:pt x="242" y="200"/>
                  </a:lnTo>
                  <a:lnTo>
                    <a:pt x="233" y="211"/>
                  </a:lnTo>
                  <a:lnTo>
                    <a:pt x="224" y="222"/>
                  </a:lnTo>
                  <a:lnTo>
                    <a:pt x="213" y="231"/>
                  </a:lnTo>
                  <a:lnTo>
                    <a:pt x="228" y="239"/>
                  </a:lnTo>
                  <a:lnTo>
                    <a:pt x="242" y="246"/>
                  </a:lnTo>
                  <a:lnTo>
                    <a:pt x="255" y="254"/>
                  </a:lnTo>
                  <a:lnTo>
                    <a:pt x="268" y="265"/>
                  </a:lnTo>
                  <a:lnTo>
                    <a:pt x="281" y="275"/>
                  </a:lnTo>
                  <a:lnTo>
                    <a:pt x="291" y="286"/>
                  </a:lnTo>
                  <a:lnTo>
                    <a:pt x="302" y="298"/>
                  </a:lnTo>
                  <a:lnTo>
                    <a:pt x="311" y="311"/>
                  </a:lnTo>
                  <a:lnTo>
                    <a:pt x="319" y="324"/>
                  </a:lnTo>
                  <a:lnTo>
                    <a:pt x="327" y="338"/>
                  </a:lnTo>
                  <a:lnTo>
                    <a:pt x="333" y="353"/>
                  </a:lnTo>
                  <a:lnTo>
                    <a:pt x="338" y="368"/>
                  </a:lnTo>
                  <a:lnTo>
                    <a:pt x="342" y="384"/>
                  </a:lnTo>
                  <a:lnTo>
                    <a:pt x="346" y="400"/>
                  </a:lnTo>
                  <a:lnTo>
                    <a:pt x="348" y="417"/>
                  </a:lnTo>
                  <a:lnTo>
                    <a:pt x="349" y="433"/>
                  </a:lnTo>
                  <a:lnTo>
                    <a:pt x="349" y="570"/>
                  </a:lnTo>
                  <a:lnTo>
                    <a:pt x="348" y="573"/>
                  </a:lnTo>
                  <a:lnTo>
                    <a:pt x="347" y="575"/>
                  </a:lnTo>
                  <a:lnTo>
                    <a:pt x="346" y="578"/>
                  </a:lnTo>
                  <a:lnTo>
                    <a:pt x="343" y="580"/>
                  </a:lnTo>
                  <a:lnTo>
                    <a:pt x="341" y="582"/>
                  </a:lnTo>
                  <a:lnTo>
                    <a:pt x="339" y="583"/>
                  </a:lnTo>
                  <a:lnTo>
                    <a:pt x="336" y="584"/>
                  </a:lnTo>
                  <a:lnTo>
                    <a:pt x="333" y="584"/>
                  </a:lnTo>
                  <a:close/>
                </a:path>
              </a:pathLst>
            </a:custGeom>
            <a:grpFill/>
            <a:ln w="9525">
              <a:noFill/>
              <a:round/>
              <a:headEnd/>
              <a:tailEnd/>
            </a:ln>
          </p:spPr>
          <p:txBody>
            <a:bodyPr/>
            <a:lstStyle/>
            <a:p>
              <a:endParaRPr lang="en-US">
                <a:solidFill>
                  <a:srgbClr val="6D7777"/>
                </a:solidFill>
                <a:latin typeface="Arial"/>
              </a:endParaRPr>
            </a:p>
          </p:txBody>
        </p:sp>
        <p:sp>
          <p:nvSpPr>
            <p:cNvPr id="46" name="Freeform 9"/>
            <p:cNvSpPr>
              <a:spLocks/>
            </p:cNvSpPr>
            <p:nvPr/>
          </p:nvSpPr>
          <p:spPr bwMode="auto">
            <a:xfrm>
              <a:off x="1766" y="2267"/>
              <a:ext cx="175" cy="293"/>
            </a:xfrm>
            <a:custGeom>
              <a:avLst/>
              <a:gdLst>
                <a:gd name="T0" fmla="*/ 2 w 349"/>
                <a:gd name="T1" fmla="*/ 74 h 584"/>
                <a:gd name="T2" fmla="*/ 1 w 349"/>
                <a:gd name="T3" fmla="*/ 73 h 584"/>
                <a:gd name="T4" fmla="*/ 0 w 349"/>
                <a:gd name="T5" fmla="*/ 72 h 584"/>
                <a:gd name="T6" fmla="*/ 1 w 349"/>
                <a:gd name="T7" fmla="*/ 51 h 584"/>
                <a:gd name="T8" fmla="*/ 2 w 349"/>
                <a:gd name="T9" fmla="*/ 45 h 584"/>
                <a:gd name="T10" fmla="*/ 5 w 349"/>
                <a:gd name="T11" fmla="*/ 39 h 584"/>
                <a:gd name="T12" fmla="*/ 9 w 349"/>
                <a:gd name="T13" fmla="*/ 35 h 584"/>
                <a:gd name="T14" fmla="*/ 14 w 349"/>
                <a:gd name="T15" fmla="*/ 31 h 584"/>
                <a:gd name="T16" fmla="*/ 16 w 349"/>
                <a:gd name="T17" fmla="*/ 28 h 584"/>
                <a:gd name="T18" fmla="*/ 13 w 349"/>
                <a:gd name="T19" fmla="*/ 24 h 584"/>
                <a:gd name="T20" fmla="*/ 11 w 349"/>
                <a:gd name="T21" fmla="*/ 19 h 584"/>
                <a:gd name="T22" fmla="*/ 12 w 349"/>
                <a:gd name="T23" fmla="*/ 13 h 584"/>
                <a:gd name="T24" fmla="*/ 13 w 349"/>
                <a:gd name="T25" fmla="*/ 9 h 584"/>
                <a:gd name="T26" fmla="*/ 16 w 349"/>
                <a:gd name="T27" fmla="*/ 5 h 584"/>
                <a:gd name="T28" fmla="*/ 20 w 349"/>
                <a:gd name="T29" fmla="*/ 2 h 584"/>
                <a:gd name="T30" fmla="*/ 24 w 349"/>
                <a:gd name="T31" fmla="*/ 1 h 584"/>
                <a:gd name="T32" fmla="*/ 29 w 349"/>
                <a:gd name="T33" fmla="*/ 1 h 584"/>
                <a:gd name="T34" fmla="*/ 34 w 349"/>
                <a:gd name="T35" fmla="*/ 2 h 584"/>
                <a:gd name="T36" fmla="*/ 38 w 349"/>
                <a:gd name="T37" fmla="*/ 4 h 584"/>
                <a:gd name="T38" fmla="*/ 41 w 349"/>
                <a:gd name="T39" fmla="*/ 8 h 584"/>
                <a:gd name="T40" fmla="*/ 43 w 349"/>
                <a:gd name="T41" fmla="*/ 12 h 584"/>
                <a:gd name="T42" fmla="*/ 44 w 349"/>
                <a:gd name="T43" fmla="*/ 17 h 584"/>
                <a:gd name="T44" fmla="*/ 44 w 349"/>
                <a:gd name="T45" fmla="*/ 18 h 584"/>
                <a:gd name="T46" fmla="*/ 43 w 349"/>
                <a:gd name="T47" fmla="*/ 18 h 584"/>
                <a:gd name="T48" fmla="*/ 42 w 349"/>
                <a:gd name="T49" fmla="*/ 19 h 584"/>
                <a:gd name="T50" fmla="*/ 41 w 349"/>
                <a:gd name="T51" fmla="*/ 18 h 584"/>
                <a:gd name="T52" fmla="*/ 40 w 349"/>
                <a:gd name="T53" fmla="*/ 17 h 584"/>
                <a:gd name="T54" fmla="*/ 40 w 349"/>
                <a:gd name="T55" fmla="*/ 14 h 584"/>
                <a:gd name="T56" fmla="*/ 39 w 349"/>
                <a:gd name="T57" fmla="*/ 11 h 584"/>
                <a:gd name="T58" fmla="*/ 37 w 349"/>
                <a:gd name="T59" fmla="*/ 8 h 584"/>
                <a:gd name="T60" fmla="*/ 34 w 349"/>
                <a:gd name="T61" fmla="*/ 6 h 584"/>
                <a:gd name="T62" fmla="*/ 30 w 349"/>
                <a:gd name="T63" fmla="*/ 4 h 584"/>
                <a:gd name="T64" fmla="*/ 26 w 349"/>
                <a:gd name="T65" fmla="*/ 4 h 584"/>
                <a:gd name="T66" fmla="*/ 23 w 349"/>
                <a:gd name="T67" fmla="*/ 5 h 584"/>
                <a:gd name="T68" fmla="*/ 20 w 349"/>
                <a:gd name="T69" fmla="*/ 7 h 584"/>
                <a:gd name="T70" fmla="*/ 17 w 349"/>
                <a:gd name="T71" fmla="*/ 10 h 584"/>
                <a:gd name="T72" fmla="*/ 16 w 349"/>
                <a:gd name="T73" fmla="*/ 13 h 584"/>
                <a:gd name="T74" fmla="*/ 15 w 349"/>
                <a:gd name="T75" fmla="*/ 17 h 584"/>
                <a:gd name="T76" fmla="*/ 15 w 349"/>
                <a:gd name="T77" fmla="*/ 20 h 584"/>
                <a:gd name="T78" fmla="*/ 17 w 349"/>
                <a:gd name="T79" fmla="*/ 24 h 584"/>
                <a:gd name="T80" fmla="*/ 20 w 349"/>
                <a:gd name="T81" fmla="*/ 27 h 584"/>
                <a:gd name="T82" fmla="*/ 23 w 349"/>
                <a:gd name="T83" fmla="*/ 28 h 584"/>
                <a:gd name="T84" fmla="*/ 24 w 349"/>
                <a:gd name="T85" fmla="*/ 29 h 584"/>
                <a:gd name="T86" fmla="*/ 23 w 349"/>
                <a:gd name="T87" fmla="*/ 31 h 584"/>
                <a:gd name="T88" fmla="*/ 20 w 349"/>
                <a:gd name="T89" fmla="*/ 32 h 584"/>
                <a:gd name="T90" fmla="*/ 15 w 349"/>
                <a:gd name="T91" fmla="*/ 35 h 584"/>
                <a:gd name="T92" fmla="*/ 11 w 349"/>
                <a:gd name="T93" fmla="*/ 39 h 584"/>
                <a:gd name="T94" fmla="*/ 7 w 349"/>
                <a:gd name="T95" fmla="*/ 43 h 584"/>
                <a:gd name="T96" fmla="*/ 5 w 349"/>
                <a:gd name="T97" fmla="*/ 49 h 584"/>
                <a:gd name="T98" fmla="*/ 4 w 349"/>
                <a:gd name="T99" fmla="*/ 55 h 584"/>
                <a:gd name="T100" fmla="*/ 4 w 349"/>
                <a:gd name="T101" fmla="*/ 72 h 584"/>
                <a:gd name="T102" fmla="*/ 4 w 349"/>
                <a:gd name="T103" fmla="*/ 74 h 584"/>
                <a:gd name="T104" fmla="*/ 2 w 349"/>
                <a:gd name="T105" fmla="*/ 74 h 58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49"/>
                <a:gd name="T160" fmla="*/ 0 h 584"/>
                <a:gd name="T161" fmla="*/ 349 w 349"/>
                <a:gd name="T162" fmla="*/ 584 h 58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49" h="584">
                  <a:moveTo>
                    <a:pt x="16" y="584"/>
                  </a:moveTo>
                  <a:lnTo>
                    <a:pt x="13" y="584"/>
                  </a:lnTo>
                  <a:lnTo>
                    <a:pt x="10" y="583"/>
                  </a:lnTo>
                  <a:lnTo>
                    <a:pt x="8" y="582"/>
                  </a:lnTo>
                  <a:lnTo>
                    <a:pt x="6" y="580"/>
                  </a:lnTo>
                  <a:lnTo>
                    <a:pt x="4" y="578"/>
                  </a:lnTo>
                  <a:lnTo>
                    <a:pt x="3" y="575"/>
                  </a:lnTo>
                  <a:lnTo>
                    <a:pt x="1" y="573"/>
                  </a:lnTo>
                  <a:lnTo>
                    <a:pt x="0" y="570"/>
                  </a:lnTo>
                  <a:lnTo>
                    <a:pt x="0" y="433"/>
                  </a:lnTo>
                  <a:lnTo>
                    <a:pt x="1" y="417"/>
                  </a:lnTo>
                  <a:lnTo>
                    <a:pt x="4" y="400"/>
                  </a:lnTo>
                  <a:lnTo>
                    <a:pt x="7" y="384"/>
                  </a:lnTo>
                  <a:lnTo>
                    <a:pt x="11" y="368"/>
                  </a:lnTo>
                  <a:lnTo>
                    <a:pt x="16" y="353"/>
                  </a:lnTo>
                  <a:lnTo>
                    <a:pt x="22" y="338"/>
                  </a:lnTo>
                  <a:lnTo>
                    <a:pt x="30" y="324"/>
                  </a:lnTo>
                  <a:lnTo>
                    <a:pt x="38" y="311"/>
                  </a:lnTo>
                  <a:lnTo>
                    <a:pt x="48" y="298"/>
                  </a:lnTo>
                  <a:lnTo>
                    <a:pt x="58" y="286"/>
                  </a:lnTo>
                  <a:lnTo>
                    <a:pt x="69" y="275"/>
                  </a:lnTo>
                  <a:lnTo>
                    <a:pt x="81" y="265"/>
                  </a:lnTo>
                  <a:lnTo>
                    <a:pt x="94" y="254"/>
                  </a:lnTo>
                  <a:lnTo>
                    <a:pt x="107" y="246"/>
                  </a:lnTo>
                  <a:lnTo>
                    <a:pt x="121" y="239"/>
                  </a:lnTo>
                  <a:lnTo>
                    <a:pt x="137" y="231"/>
                  </a:lnTo>
                  <a:lnTo>
                    <a:pt x="125" y="222"/>
                  </a:lnTo>
                  <a:lnTo>
                    <a:pt x="116" y="211"/>
                  </a:lnTo>
                  <a:lnTo>
                    <a:pt x="107" y="200"/>
                  </a:lnTo>
                  <a:lnTo>
                    <a:pt x="101" y="187"/>
                  </a:lnTo>
                  <a:lnTo>
                    <a:pt x="96" y="174"/>
                  </a:lnTo>
                  <a:lnTo>
                    <a:pt x="92" y="160"/>
                  </a:lnTo>
                  <a:lnTo>
                    <a:pt x="88" y="145"/>
                  </a:lnTo>
                  <a:lnTo>
                    <a:pt x="88" y="131"/>
                  </a:lnTo>
                  <a:lnTo>
                    <a:pt x="88" y="117"/>
                  </a:lnTo>
                  <a:lnTo>
                    <a:pt x="91" y="104"/>
                  </a:lnTo>
                  <a:lnTo>
                    <a:pt x="94" y="92"/>
                  </a:lnTo>
                  <a:lnTo>
                    <a:pt x="98" y="79"/>
                  </a:lnTo>
                  <a:lnTo>
                    <a:pt x="104" y="69"/>
                  </a:lnTo>
                  <a:lnTo>
                    <a:pt x="110" y="57"/>
                  </a:lnTo>
                  <a:lnTo>
                    <a:pt x="118" y="48"/>
                  </a:lnTo>
                  <a:lnTo>
                    <a:pt x="126" y="39"/>
                  </a:lnTo>
                  <a:lnTo>
                    <a:pt x="136" y="30"/>
                  </a:lnTo>
                  <a:lnTo>
                    <a:pt x="146" y="23"/>
                  </a:lnTo>
                  <a:lnTo>
                    <a:pt x="157" y="15"/>
                  </a:lnTo>
                  <a:lnTo>
                    <a:pt x="168" y="10"/>
                  </a:lnTo>
                  <a:lnTo>
                    <a:pt x="180" y="6"/>
                  </a:lnTo>
                  <a:lnTo>
                    <a:pt x="192" y="3"/>
                  </a:lnTo>
                  <a:lnTo>
                    <a:pt x="205" y="1"/>
                  </a:lnTo>
                  <a:lnTo>
                    <a:pt x="218" y="0"/>
                  </a:lnTo>
                  <a:lnTo>
                    <a:pt x="232" y="1"/>
                  </a:lnTo>
                  <a:lnTo>
                    <a:pt x="245" y="3"/>
                  </a:lnTo>
                  <a:lnTo>
                    <a:pt x="257" y="6"/>
                  </a:lnTo>
                  <a:lnTo>
                    <a:pt x="270" y="10"/>
                  </a:lnTo>
                  <a:lnTo>
                    <a:pt x="280" y="15"/>
                  </a:lnTo>
                  <a:lnTo>
                    <a:pt x="292" y="23"/>
                  </a:lnTo>
                  <a:lnTo>
                    <a:pt x="301" y="30"/>
                  </a:lnTo>
                  <a:lnTo>
                    <a:pt x="311" y="39"/>
                  </a:lnTo>
                  <a:lnTo>
                    <a:pt x="319" y="48"/>
                  </a:lnTo>
                  <a:lnTo>
                    <a:pt x="326" y="57"/>
                  </a:lnTo>
                  <a:lnTo>
                    <a:pt x="334" y="69"/>
                  </a:lnTo>
                  <a:lnTo>
                    <a:pt x="339" y="79"/>
                  </a:lnTo>
                  <a:lnTo>
                    <a:pt x="343" y="92"/>
                  </a:lnTo>
                  <a:lnTo>
                    <a:pt x="346" y="104"/>
                  </a:lnTo>
                  <a:lnTo>
                    <a:pt x="348" y="117"/>
                  </a:lnTo>
                  <a:lnTo>
                    <a:pt x="349" y="131"/>
                  </a:lnTo>
                  <a:lnTo>
                    <a:pt x="348" y="134"/>
                  </a:lnTo>
                  <a:lnTo>
                    <a:pt x="347" y="136"/>
                  </a:lnTo>
                  <a:lnTo>
                    <a:pt x="346" y="139"/>
                  </a:lnTo>
                  <a:lnTo>
                    <a:pt x="344" y="141"/>
                  </a:lnTo>
                  <a:lnTo>
                    <a:pt x="342" y="143"/>
                  </a:lnTo>
                  <a:lnTo>
                    <a:pt x="340" y="144"/>
                  </a:lnTo>
                  <a:lnTo>
                    <a:pt x="337" y="145"/>
                  </a:lnTo>
                  <a:lnTo>
                    <a:pt x="334" y="145"/>
                  </a:lnTo>
                  <a:lnTo>
                    <a:pt x="331" y="145"/>
                  </a:lnTo>
                  <a:lnTo>
                    <a:pt x="328" y="144"/>
                  </a:lnTo>
                  <a:lnTo>
                    <a:pt x="325" y="143"/>
                  </a:lnTo>
                  <a:lnTo>
                    <a:pt x="323" y="141"/>
                  </a:lnTo>
                  <a:lnTo>
                    <a:pt x="322" y="139"/>
                  </a:lnTo>
                  <a:lnTo>
                    <a:pt x="320" y="136"/>
                  </a:lnTo>
                  <a:lnTo>
                    <a:pt x="320" y="134"/>
                  </a:lnTo>
                  <a:lnTo>
                    <a:pt x="319" y="131"/>
                  </a:lnTo>
                  <a:lnTo>
                    <a:pt x="319" y="120"/>
                  </a:lnTo>
                  <a:lnTo>
                    <a:pt x="317" y="110"/>
                  </a:lnTo>
                  <a:lnTo>
                    <a:pt x="315" y="100"/>
                  </a:lnTo>
                  <a:lnTo>
                    <a:pt x="312" y="91"/>
                  </a:lnTo>
                  <a:lnTo>
                    <a:pt x="307" y="82"/>
                  </a:lnTo>
                  <a:lnTo>
                    <a:pt x="302" y="74"/>
                  </a:lnTo>
                  <a:lnTo>
                    <a:pt x="296" y="67"/>
                  </a:lnTo>
                  <a:lnTo>
                    <a:pt x="290" y="59"/>
                  </a:lnTo>
                  <a:lnTo>
                    <a:pt x="282" y="53"/>
                  </a:lnTo>
                  <a:lnTo>
                    <a:pt x="275" y="47"/>
                  </a:lnTo>
                  <a:lnTo>
                    <a:pt x="267" y="42"/>
                  </a:lnTo>
                  <a:lnTo>
                    <a:pt x="257" y="37"/>
                  </a:lnTo>
                  <a:lnTo>
                    <a:pt x="249" y="34"/>
                  </a:lnTo>
                  <a:lnTo>
                    <a:pt x="238" y="32"/>
                  </a:lnTo>
                  <a:lnTo>
                    <a:pt x="229" y="30"/>
                  </a:lnTo>
                  <a:lnTo>
                    <a:pt x="218" y="30"/>
                  </a:lnTo>
                  <a:lnTo>
                    <a:pt x="208" y="30"/>
                  </a:lnTo>
                  <a:lnTo>
                    <a:pt x="198" y="32"/>
                  </a:lnTo>
                  <a:lnTo>
                    <a:pt x="189" y="34"/>
                  </a:lnTo>
                  <a:lnTo>
                    <a:pt x="180" y="37"/>
                  </a:lnTo>
                  <a:lnTo>
                    <a:pt x="170" y="42"/>
                  </a:lnTo>
                  <a:lnTo>
                    <a:pt x="162" y="47"/>
                  </a:lnTo>
                  <a:lnTo>
                    <a:pt x="154" y="53"/>
                  </a:lnTo>
                  <a:lnTo>
                    <a:pt x="147" y="59"/>
                  </a:lnTo>
                  <a:lnTo>
                    <a:pt x="141" y="67"/>
                  </a:lnTo>
                  <a:lnTo>
                    <a:pt x="135" y="74"/>
                  </a:lnTo>
                  <a:lnTo>
                    <a:pt x="130" y="82"/>
                  </a:lnTo>
                  <a:lnTo>
                    <a:pt x="126" y="91"/>
                  </a:lnTo>
                  <a:lnTo>
                    <a:pt x="122" y="100"/>
                  </a:lnTo>
                  <a:lnTo>
                    <a:pt x="120" y="110"/>
                  </a:lnTo>
                  <a:lnTo>
                    <a:pt x="118" y="120"/>
                  </a:lnTo>
                  <a:lnTo>
                    <a:pt x="118" y="131"/>
                  </a:lnTo>
                  <a:lnTo>
                    <a:pt x="118" y="138"/>
                  </a:lnTo>
                  <a:lnTo>
                    <a:pt x="119" y="145"/>
                  </a:lnTo>
                  <a:lnTo>
                    <a:pt x="120" y="153"/>
                  </a:lnTo>
                  <a:lnTo>
                    <a:pt x="122" y="159"/>
                  </a:lnTo>
                  <a:lnTo>
                    <a:pt x="127" y="173"/>
                  </a:lnTo>
                  <a:lnTo>
                    <a:pt x="135" y="185"/>
                  </a:lnTo>
                  <a:lnTo>
                    <a:pt x="143" y="197"/>
                  </a:lnTo>
                  <a:lnTo>
                    <a:pt x="153" y="207"/>
                  </a:lnTo>
                  <a:lnTo>
                    <a:pt x="159" y="211"/>
                  </a:lnTo>
                  <a:lnTo>
                    <a:pt x="165" y="216"/>
                  </a:lnTo>
                  <a:lnTo>
                    <a:pt x="171" y="220"/>
                  </a:lnTo>
                  <a:lnTo>
                    <a:pt x="177" y="223"/>
                  </a:lnTo>
                  <a:lnTo>
                    <a:pt x="182" y="225"/>
                  </a:lnTo>
                  <a:lnTo>
                    <a:pt x="185" y="228"/>
                  </a:lnTo>
                  <a:lnTo>
                    <a:pt x="186" y="232"/>
                  </a:lnTo>
                  <a:lnTo>
                    <a:pt x="186" y="238"/>
                  </a:lnTo>
                  <a:lnTo>
                    <a:pt x="185" y="242"/>
                  </a:lnTo>
                  <a:lnTo>
                    <a:pt x="183" y="246"/>
                  </a:lnTo>
                  <a:lnTo>
                    <a:pt x="180" y="249"/>
                  </a:lnTo>
                  <a:lnTo>
                    <a:pt x="175" y="250"/>
                  </a:lnTo>
                  <a:lnTo>
                    <a:pt x="160" y="255"/>
                  </a:lnTo>
                  <a:lnTo>
                    <a:pt x="144" y="261"/>
                  </a:lnTo>
                  <a:lnTo>
                    <a:pt x="130" y="267"/>
                  </a:lnTo>
                  <a:lnTo>
                    <a:pt x="117" y="275"/>
                  </a:lnTo>
                  <a:lnTo>
                    <a:pt x="104" y="285"/>
                  </a:lnTo>
                  <a:lnTo>
                    <a:pt x="92" y="294"/>
                  </a:lnTo>
                  <a:lnTo>
                    <a:pt x="81" y="305"/>
                  </a:lnTo>
                  <a:lnTo>
                    <a:pt x="71" y="317"/>
                  </a:lnTo>
                  <a:lnTo>
                    <a:pt x="62" y="329"/>
                  </a:lnTo>
                  <a:lnTo>
                    <a:pt x="54" y="342"/>
                  </a:lnTo>
                  <a:lnTo>
                    <a:pt x="47" y="356"/>
                  </a:lnTo>
                  <a:lnTo>
                    <a:pt x="41" y="371"/>
                  </a:lnTo>
                  <a:lnTo>
                    <a:pt x="37" y="385"/>
                  </a:lnTo>
                  <a:lnTo>
                    <a:pt x="33" y="401"/>
                  </a:lnTo>
                  <a:lnTo>
                    <a:pt x="31" y="417"/>
                  </a:lnTo>
                  <a:lnTo>
                    <a:pt x="31" y="433"/>
                  </a:lnTo>
                  <a:lnTo>
                    <a:pt x="31" y="570"/>
                  </a:lnTo>
                  <a:lnTo>
                    <a:pt x="31" y="573"/>
                  </a:lnTo>
                  <a:lnTo>
                    <a:pt x="30" y="575"/>
                  </a:lnTo>
                  <a:lnTo>
                    <a:pt x="28" y="578"/>
                  </a:lnTo>
                  <a:lnTo>
                    <a:pt x="27" y="580"/>
                  </a:lnTo>
                  <a:lnTo>
                    <a:pt x="25" y="582"/>
                  </a:lnTo>
                  <a:lnTo>
                    <a:pt x="21" y="583"/>
                  </a:lnTo>
                  <a:lnTo>
                    <a:pt x="18" y="584"/>
                  </a:lnTo>
                  <a:lnTo>
                    <a:pt x="16" y="584"/>
                  </a:lnTo>
                  <a:close/>
                </a:path>
              </a:pathLst>
            </a:custGeom>
            <a:grpFill/>
            <a:ln w="9525">
              <a:noFill/>
              <a:round/>
              <a:headEnd/>
              <a:tailEnd/>
            </a:ln>
          </p:spPr>
          <p:txBody>
            <a:bodyPr/>
            <a:lstStyle/>
            <a:p>
              <a:endParaRPr lang="en-US">
                <a:solidFill>
                  <a:srgbClr val="6D7777"/>
                </a:solidFill>
                <a:latin typeface="Arial"/>
              </a:endParaRPr>
            </a:p>
          </p:txBody>
        </p:sp>
        <p:sp>
          <p:nvSpPr>
            <p:cNvPr id="47" name="Freeform 10"/>
            <p:cNvSpPr>
              <a:spLocks/>
            </p:cNvSpPr>
            <p:nvPr/>
          </p:nvSpPr>
          <p:spPr bwMode="auto">
            <a:xfrm>
              <a:off x="2055" y="2184"/>
              <a:ext cx="146" cy="518"/>
            </a:xfrm>
            <a:custGeom>
              <a:avLst/>
              <a:gdLst>
                <a:gd name="T0" fmla="*/ 37 w 291"/>
                <a:gd name="T1" fmla="*/ 0 h 1037"/>
                <a:gd name="T2" fmla="*/ 37 w 291"/>
                <a:gd name="T3" fmla="*/ 129 h 1037"/>
                <a:gd name="T4" fmla="*/ 3 w 291"/>
                <a:gd name="T5" fmla="*/ 129 h 1037"/>
                <a:gd name="T6" fmla="*/ 2 w 291"/>
                <a:gd name="T7" fmla="*/ 129 h 1037"/>
                <a:gd name="T8" fmla="*/ 2 w 291"/>
                <a:gd name="T9" fmla="*/ 129 h 1037"/>
                <a:gd name="T10" fmla="*/ 1 w 291"/>
                <a:gd name="T11" fmla="*/ 129 h 1037"/>
                <a:gd name="T12" fmla="*/ 1 w 291"/>
                <a:gd name="T13" fmla="*/ 128 h 1037"/>
                <a:gd name="T14" fmla="*/ 1 w 291"/>
                <a:gd name="T15" fmla="*/ 128 h 1037"/>
                <a:gd name="T16" fmla="*/ 1 w 291"/>
                <a:gd name="T17" fmla="*/ 128 h 1037"/>
                <a:gd name="T18" fmla="*/ 0 w 291"/>
                <a:gd name="T19" fmla="*/ 127 h 1037"/>
                <a:gd name="T20" fmla="*/ 0 w 291"/>
                <a:gd name="T21" fmla="*/ 127 h 1037"/>
                <a:gd name="T22" fmla="*/ 0 w 291"/>
                <a:gd name="T23" fmla="*/ 126 h 1037"/>
                <a:gd name="T24" fmla="*/ 1 w 291"/>
                <a:gd name="T25" fmla="*/ 126 h 1037"/>
                <a:gd name="T26" fmla="*/ 1 w 291"/>
                <a:gd name="T27" fmla="*/ 125 h 1037"/>
                <a:gd name="T28" fmla="*/ 1 w 291"/>
                <a:gd name="T29" fmla="*/ 125 h 1037"/>
                <a:gd name="T30" fmla="*/ 1 w 291"/>
                <a:gd name="T31" fmla="*/ 124 h 1037"/>
                <a:gd name="T32" fmla="*/ 2 w 291"/>
                <a:gd name="T33" fmla="*/ 124 h 1037"/>
                <a:gd name="T34" fmla="*/ 2 w 291"/>
                <a:gd name="T35" fmla="*/ 124 h 1037"/>
                <a:gd name="T36" fmla="*/ 3 w 291"/>
                <a:gd name="T37" fmla="*/ 124 h 1037"/>
                <a:gd name="T38" fmla="*/ 32 w 291"/>
                <a:gd name="T39" fmla="*/ 124 h 1037"/>
                <a:gd name="T40" fmla="*/ 32 w 291"/>
                <a:gd name="T41" fmla="*/ 5 h 1037"/>
                <a:gd name="T42" fmla="*/ 3 w 291"/>
                <a:gd name="T43" fmla="*/ 5 h 1037"/>
                <a:gd name="T44" fmla="*/ 3 w 291"/>
                <a:gd name="T45" fmla="*/ 5 h 1037"/>
                <a:gd name="T46" fmla="*/ 2 w 291"/>
                <a:gd name="T47" fmla="*/ 5 h 1037"/>
                <a:gd name="T48" fmla="*/ 2 w 291"/>
                <a:gd name="T49" fmla="*/ 4 h 1037"/>
                <a:gd name="T50" fmla="*/ 1 w 291"/>
                <a:gd name="T51" fmla="*/ 4 h 1037"/>
                <a:gd name="T52" fmla="*/ 1 w 291"/>
                <a:gd name="T53" fmla="*/ 4 h 1037"/>
                <a:gd name="T54" fmla="*/ 1 w 291"/>
                <a:gd name="T55" fmla="*/ 3 h 1037"/>
                <a:gd name="T56" fmla="*/ 1 w 291"/>
                <a:gd name="T57" fmla="*/ 3 h 1037"/>
                <a:gd name="T58" fmla="*/ 1 w 291"/>
                <a:gd name="T59" fmla="*/ 2 h 1037"/>
                <a:gd name="T60" fmla="*/ 1 w 291"/>
                <a:gd name="T61" fmla="*/ 2 h 1037"/>
                <a:gd name="T62" fmla="*/ 1 w 291"/>
                <a:gd name="T63" fmla="*/ 2 h 1037"/>
                <a:gd name="T64" fmla="*/ 1 w 291"/>
                <a:gd name="T65" fmla="*/ 1 h 1037"/>
                <a:gd name="T66" fmla="*/ 1 w 291"/>
                <a:gd name="T67" fmla="*/ 1 h 1037"/>
                <a:gd name="T68" fmla="*/ 1 w 291"/>
                <a:gd name="T69" fmla="*/ 0 h 1037"/>
                <a:gd name="T70" fmla="*/ 2 w 291"/>
                <a:gd name="T71" fmla="*/ 0 h 1037"/>
                <a:gd name="T72" fmla="*/ 2 w 291"/>
                <a:gd name="T73" fmla="*/ 0 h 1037"/>
                <a:gd name="T74" fmla="*/ 3 w 291"/>
                <a:gd name="T75" fmla="*/ 0 h 1037"/>
                <a:gd name="T76" fmla="*/ 3 w 291"/>
                <a:gd name="T77" fmla="*/ 0 h 1037"/>
                <a:gd name="T78" fmla="*/ 37 w 291"/>
                <a:gd name="T79" fmla="*/ 0 h 103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91"/>
                <a:gd name="T121" fmla="*/ 0 h 1037"/>
                <a:gd name="T122" fmla="*/ 291 w 291"/>
                <a:gd name="T123" fmla="*/ 1037 h 103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91" h="1037">
                  <a:moveTo>
                    <a:pt x="291" y="0"/>
                  </a:moveTo>
                  <a:lnTo>
                    <a:pt x="291" y="1037"/>
                  </a:lnTo>
                  <a:lnTo>
                    <a:pt x="20" y="1037"/>
                  </a:lnTo>
                  <a:lnTo>
                    <a:pt x="15" y="1037"/>
                  </a:lnTo>
                  <a:lnTo>
                    <a:pt x="12" y="1036"/>
                  </a:lnTo>
                  <a:lnTo>
                    <a:pt x="8" y="1034"/>
                  </a:lnTo>
                  <a:lnTo>
                    <a:pt x="6" y="1031"/>
                  </a:lnTo>
                  <a:lnTo>
                    <a:pt x="3" y="1028"/>
                  </a:lnTo>
                  <a:lnTo>
                    <a:pt x="1" y="1025"/>
                  </a:lnTo>
                  <a:lnTo>
                    <a:pt x="0" y="1021"/>
                  </a:lnTo>
                  <a:lnTo>
                    <a:pt x="0" y="1017"/>
                  </a:lnTo>
                  <a:lnTo>
                    <a:pt x="0" y="1013"/>
                  </a:lnTo>
                  <a:lnTo>
                    <a:pt x="1" y="1009"/>
                  </a:lnTo>
                  <a:lnTo>
                    <a:pt x="3" y="1006"/>
                  </a:lnTo>
                  <a:lnTo>
                    <a:pt x="6" y="1003"/>
                  </a:lnTo>
                  <a:lnTo>
                    <a:pt x="8" y="999"/>
                  </a:lnTo>
                  <a:lnTo>
                    <a:pt x="12" y="998"/>
                  </a:lnTo>
                  <a:lnTo>
                    <a:pt x="15" y="997"/>
                  </a:lnTo>
                  <a:lnTo>
                    <a:pt x="20" y="996"/>
                  </a:lnTo>
                  <a:lnTo>
                    <a:pt x="250" y="996"/>
                  </a:lnTo>
                  <a:lnTo>
                    <a:pt x="250" y="41"/>
                  </a:lnTo>
                  <a:lnTo>
                    <a:pt x="23" y="42"/>
                  </a:lnTo>
                  <a:lnTo>
                    <a:pt x="19" y="41"/>
                  </a:lnTo>
                  <a:lnTo>
                    <a:pt x="14" y="40"/>
                  </a:lnTo>
                  <a:lnTo>
                    <a:pt x="11" y="38"/>
                  </a:lnTo>
                  <a:lnTo>
                    <a:pt x="8" y="36"/>
                  </a:lnTo>
                  <a:lnTo>
                    <a:pt x="6" y="33"/>
                  </a:lnTo>
                  <a:lnTo>
                    <a:pt x="4" y="29"/>
                  </a:lnTo>
                  <a:lnTo>
                    <a:pt x="3" y="25"/>
                  </a:lnTo>
                  <a:lnTo>
                    <a:pt x="2" y="21"/>
                  </a:lnTo>
                  <a:lnTo>
                    <a:pt x="3" y="17"/>
                  </a:lnTo>
                  <a:lnTo>
                    <a:pt x="4" y="14"/>
                  </a:lnTo>
                  <a:lnTo>
                    <a:pt x="6" y="10"/>
                  </a:lnTo>
                  <a:lnTo>
                    <a:pt x="8" y="7"/>
                  </a:lnTo>
                  <a:lnTo>
                    <a:pt x="11" y="4"/>
                  </a:lnTo>
                  <a:lnTo>
                    <a:pt x="14" y="2"/>
                  </a:lnTo>
                  <a:lnTo>
                    <a:pt x="19" y="1"/>
                  </a:lnTo>
                  <a:lnTo>
                    <a:pt x="23" y="1"/>
                  </a:lnTo>
                  <a:lnTo>
                    <a:pt x="291" y="0"/>
                  </a:lnTo>
                  <a:close/>
                </a:path>
              </a:pathLst>
            </a:custGeom>
            <a:grpFill/>
            <a:ln w="9525">
              <a:noFill/>
              <a:round/>
              <a:headEnd/>
              <a:tailEnd/>
            </a:ln>
          </p:spPr>
          <p:txBody>
            <a:bodyPr/>
            <a:lstStyle/>
            <a:p>
              <a:endParaRPr lang="en-US" dirty="0">
                <a:solidFill>
                  <a:srgbClr val="6D7777"/>
                </a:solidFill>
                <a:latin typeface="Arial"/>
              </a:endParaRPr>
            </a:p>
          </p:txBody>
        </p:sp>
        <p:sp>
          <p:nvSpPr>
            <p:cNvPr id="48" name="Freeform 11"/>
            <p:cNvSpPr>
              <a:spLocks/>
            </p:cNvSpPr>
            <p:nvPr/>
          </p:nvSpPr>
          <p:spPr bwMode="auto">
            <a:xfrm>
              <a:off x="1695" y="2184"/>
              <a:ext cx="146" cy="518"/>
            </a:xfrm>
            <a:custGeom>
              <a:avLst/>
              <a:gdLst>
                <a:gd name="T0" fmla="*/ 0 w 291"/>
                <a:gd name="T1" fmla="*/ 0 h 1037"/>
                <a:gd name="T2" fmla="*/ 0 w 291"/>
                <a:gd name="T3" fmla="*/ 129 h 1037"/>
                <a:gd name="T4" fmla="*/ 34 w 291"/>
                <a:gd name="T5" fmla="*/ 129 h 1037"/>
                <a:gd name="T6" fmla="*/ 35 w 291"/>
                <a:gd name="T7" fmla="*/ 129 h 1037"/>
                <a:gd name="T8" fmla="*/ 35 w 291"/>
                <a:gd name="T9" fmla="*/ 129 h 1037"/>
                <a:gd name="T10" fmla="*/ 36 w 291"/>
                <a:gd name="T11" fmla="*/ 129 h 1037"/>
                <a:gd name="T12" fmla="*/ 36 w 291"/>
                <a:gd name="T13" fmla="*/ 128 h 1037"/>
                <a:gd name="T14" fmla="*/ 36 w 291"/>
                <a:gd name="T15" fmla="*/ 128 h 1037"/>
                <a:gd name="T16" fmla="*/ 37 w 291"/>
                <a:gd name="T17" fmla="*/ 128 h 1037"/>
                <a:gd name="T18" fmla="*/ 37 w 291"/>
                <a:gd name="T19" fmla="*/ 127 h 1037"/>
                <a:gd name="T20" fmla="*/ 37 w 291"/>
                <a:gd name="T21" fmla="*/ 127 h 1037"/>
                <a:gd name="T22" fmla="*/ 37 w 291"/>
                <a:gd name="T23" fmla="*/ 126 h 1037"/>
                <a:gd name="T24" fmla="*/ 37 w 291"/>
                <a:gd name="T25" fmla="*/ 126 h 1037"/>
                <a:gd name="T26" fmla="*/ 36 w 291"/>
                <a:gd name="T27" fmla="*/ 125 h 1037"/>
                <a:gd name="T28" fmla="*/ 36 w 291"/>
                <a:gd name="T29" fmla="*/ 125 h 1037"/>
                <a:gd name="T30" fmla="*/ 36 w 291"/>
                <a:gd name="T31" fmla="*/ 124 h 1037"/>
                <a:gd name="T32" fmla="*/ 35 w 291"/>
                <a:gd name="T33" fmla="*/ 124 h 1037"/>
                <a:gd name="T34" fmla="*/ 35 w 291"/>
                <a:gd name="T35" fmla="*/ 124 h 1037"/>
                <a:gd name="T36" fmla="*/ 34 w 291"/>
                <a:gd name="T37" fmla="*/ 124 h 1037"/>
                <a:gd name="T38" fmla="*/ 6 w 291"/>
                <a:gd name="T39" fmla="*/ 124 h 1037"/>
                <a:gd name="T40" fmla="*/ 6 w 291"/>
                <a:gd name="T41" fmla="*/ 5 h 1037"/>
                <a:gd name="T42" fmla="*/ 34 w 291"/>
                <a:gd name="T43" fmla="*/ 5 h 1037"/>
                <a:gd name="T44" fmla="*/ 34 w 291"/>
                <a:gd name="T45" fmla="*/ 5 h 1037"/>
                <a:gd name="T46" fmla="*/ 35 w 291"/>
                <a:gd name="T47" fmla="*/ 5 h 1037"/>
                <a:gd name="T48" fmla="*/ 35 w 291"/>
                <a:gd name="T49" fmla="*/ 4 h 1037"/>
                <a:gd name="T50" fmla="*/ 36 w 291"/>
                <a:gd name="T51" fmla="*/ 4 h 1037"/>
                <a:gd name="T52" fmla="*/ 36 w 291"/>
                <a:gd name="T53" fmla="*/ 4 h 1037"/>
                <a:gd name="T54" fmla="*/ 36 w 291"/>
                <a:gd name="T55" fmla="*/ 3 h 1037"/>
                <a:gd name="T56" fmla="*/ 36 w 291"/>
                <a:gd name="T57" fmla="*/ 3 h 1037"/>
                <a:gd name="T58" fmla="*/ 36 w 291"/>
                <a:gd name="T59" fmla="*/ 2 h 1037"/>
                <a:gd name="T60" fmla="*/ 36 w 291"/>
                <a:gd name="T61" fmla="*/ 2 h 1037"/>
                <a:gd name="T62" fmla="*/ 36 w 291"/>
                <a:gd name="T63" fmla="*/ 2 h 1037"/>
                <a:gd name="T64" fmla="*/ 36 w 291"/>
                <a:gd name="T65" fmla="*/ 1 h 1037"/>
                <a:gd name="T66" fmla="*/ 36 w 291"/>
                <a:gd name="T67" fmla="*/ 1 h 1037"/>
                <a:gd name="T68" fmla="*/ 36 w 291"/>
                <a:gd name="T69" fmla="*/ 0 h 1037"/>
                <a:gd name="T70" fmla="*/ 35 w 291"/>
                <a:gd name="T71" fmla="*/ 0 h 1037"/>
                <a:gd name="T72" fmla="*/ 35 w 291"/>
                <a:gd name="T73" fmla="*/ 0 h 1037"/>
                <a:gd name="T74" fmla="*/ 34 w 291"/>
                <a:gd name="T75" fmla="*/ 0 h 1037"/>
                <a:gd name="T76" fmla="*/ 34 w 291"/>
                <a:gd name="T77" fmla="*/ 0 h 1037"/>
                <a:gd name="T78" fmla="*/ 0 w 291"/>
                <a:gd name="T79" fmla="*/ 0 h 103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91"/>
                <a:gd name="T121" fmla="*/ 0 h 1037"/>
                <a:gd name="T122" fmla="*/ 291 w 291"/>
                <a:gd name="T123" fmla="*/ 1037 h 103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91" h="1037">
                  <a:moveTo>
                    <a:pt x="0" y="0"/>
                  </a:moveTo>
                  <a:lnTo>
                    <a:pt x="0" y="1037"/>
                  </a:lnTo>
                  <a:lnTo>
                    <a:pt x="270" y="1037"/>
                  </a:lnTo>
                  <a:lnTo>
                    <a:pt x="274" y="1037"/>
                  </a:lnTo>
                  <a:lnTo>
                    <a:pt x="279" y="1036"/>
                  </a:lnTo>
                  <a:lnTo>
                    <a:pt x="282" y="1034"/>
                  </a:lnTo>
                  <a:lnTo>
                    <a:pt x="285" y="1031"/>
                  </a:lnTo>
                  <a:lnTo>
                    <a:pt x="287" y="1028"/>
                  </a:lnTo>
                  <a:lnTo>
                    <a:pt x="289" y="1025"/>
                  </a:lnTo>
                  <a:lnTo>
                    <a:pt x="290" y="1021"/>
                  </a:lnTo>
                  <a:lnTo>
                    <a:pt x="291" y="1017"/>
                  </a:lnTo>
                  <a:lnTo>
                    <a:pt x="290" y="1013"/>
                  </a:lnTo>
                  <a:lnTo>
                    <a:pt x="289" y="1009"/>
                  </a:lnTo>
                  <a:lnTo>
                    <a:pt x="287" y="1006"/>
                  </a:lnTo>
                  <a:lnTo>
                    <a:pt x="285" y="1003"/>
                  </a:lnTo>
                  <a:lnTo>
                    <a:pt x="282" y="999"/>
                  </a:lnTo>
                  <a:lnTo>
                    <a:pt x="279" y="998"/>
                  </a:lnTo>
                  <a:lnTo>
                    <a:pt x="274" y="997"/>
                  </a:lnTo>
                  <a:lnTo>
                    <a:pt x="270" y="996"/>
                  </a:lnTo>
                  <a:lnTo>
                    <a:pt x="41" y="996"/>
                  </a:lnTo>
                  <a:lnTo>
                    <a:pt x="41" y="41"/>
                  </a:lnTo>
                  <a:lnTo>
                    <a:pt x="268" y="42"/>
                  </a:lnTo>
                  <a:lnTo>
                    <a:pt x="272" y="41"/>
                  </a:lnTo>
                  <a:lnTo>
                    <a:pt x="275" y="40"/>
                  </a:lnTo>
                  <a:lnTo>
                    <a:pt x="280" y="38"/>
                  </a:lnTo>
                  <a:lnTo>
                    <a:pt x="282" y="36"/>
                  </a:lnTo>
                  <a:lnTo>
                    <a:pt x="285" y="33"/>
                  </a:lnTo>
                  <a:lnTo>
                    <a:pt x="287" y="29"/>
                  </a:lnTo>
                  <a:lnTo>
                    <a:pt x="288" y="25"/>
                  </a:lnTo>
                  <a:lnTo>
                    <a:pt x="288" y="21"/>
                  </a:lnTo>
                  <a:lnTo>
                    <a:pt x="288" y="17"/>
                  </a:lnTo>
                  <a:lnTo>
                    <a:pt x="287" y="14"/>
                  </a:lnTo>
                  <a:lnTo>
                    <a:pt x="285" y="10"/>
                  </a:lnTo>
                  <a:lnTo>
                    <a:pt x="282" y="7"/>
                  </a:lnTo>
                  <a:lnTo>
                    <a:pt x="280" y="4"/>
                  </a:lnTo>
                  <a:lnTo>
                    <a:pt x="275" y="2"/>
                  </a:lnTo>
                  <a:lnTo>
                    <a:pt x="272" y="1"/>
                  </a:lnTo>
                  <a:lnTo>
                    <a:pt x="268" y="1"/>
                  </a:lnTo>
                  <a:lnTo>
                    <a:pt x="0" y="0"/>
                  </a:lnTo>
                  <a:close/>
                </a:path>
              </a:pathLst>
            </a:custGeom>
            <a:grpFill/>
            <a:ln w="9525">
              <a:noFill/>
              <a:round/>
              <a:headEnd/>
              <a:tailEnd/>
            </a:ln>
          </p:spPr>
          <p:txBody>
            <a:bodyPr/>
            <a:lstStyle/>
            <a:p>
              <a:endParaRPr lang="en-US">
                <a:solidFill>
                  <a:srgbClr val="6D7777"/>
                </a:solidFill>
                <a:latin typeface="Arial"/>
              </a:endParaRPr>
            </a:p>
          </p:txBody>
        </p:sp>
      </p:grpSp>
      <p:pic>
        <p:nvPicPr>
          <p:cNvPr id="49" name="Picture 12" descr="buttons2_CLOUD-how"/>
          <p:cNvPicPr>
            <a:picLocks noChangeAspect="1" noChangeArrowheads="1"/>
          </p:cNvPicPr>
          <p:nvPr/>
        </p:nvPicPr>
        <p:blipFill>
          <a:blip r:embed="rId6" cstate="email">
            <a:biLevel thresh="25000"/>
            <a:extLst>
              <a:ext uri="{28A0092B-C50C-407E-A947-70E740481C1C}">
                <a14:useLocalDpi xmlns:a14="http://schemas.microsoft.com/office/drawing/2010/main"/>
              </a:ext>
            </a:extLst>
          </a:blip>
          <a:srcRect/>
          <a:stretch>
            <a:fillRect/>
          </a:stretch>
        </p:blipFill>
        <p:spPr bwMode="auto">
          <a:xfrm>
            <a:off x="10588106" y="5722594"/>
            <a:ext cx="611998" cy="263779"/>
          </a:xfrm>
          <a:prstGeom prst="rect">
            <a:avLst/>
          </a:prstGeom>
          <a:noFill/>
          <a:ln w="9525">
            <a:noFill/>
            <a:miter lim="800000"/>
            <a:headEnd/>
            <a:tailEnd/>
          </a:ln>
        </p:spPr>
      </p:pic>
    </p:spTree>
    <p:extLst>
      <p:ext uri="{BB962C8B-B14F-4D97-AF65-F5344CB8AC3E}">
        <p14:creationId xmlns:p14="http://schemas.microsoft.com/office/powerpoint/2010/main" val="106060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loud_Pres_Template_Nov2015_Final">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dirty="0">
            <a:solidFill>
              <a:schemeClr val="bg1"/>
            </a:solidFill>
          </a:defRPr>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Red">
  <a:themeElements>
    <a:clrScheme name="Red">
      <a:dk1>
        <a:srgbClr val="6D7777"/>
      </a:dk1>
      <a:lt1>
        <a:srgbClr val="5A5A5A"/>
      </a:lt1>
      <a:dk2>
        <a:srgbClr val="AFB8B8"/>
      </a:dk2>
      <a:lt2>
        <a:srgbClr val="959F9F"/>
      </a:lt2>
      <a:accent1>
        <a:srgbClr val="C8D2D2"/>
      </a:accent1>
      <a:accent2>
        <a:srgbClr val="DFE9E9"/>
      </a:accent2>
      <a:accent3>
        <a:srgbClr val="8C101C"/>
      </a:accent3>
      <a:accent4>
        <a:srgbClr val="AD1625"/>
      </a:accent4>
      <a:accent5>
        <a:srgbClr val="FF5050"/>
      </a:accent5>
      <a:accent6>
        <a:srgbClr val="FFA5B4"/>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1"/>
          </a:solidFill>
          <a:tailEnd type="none" w="sm" len="sm"/>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dirty="0" smtClean="0">
            <a:solidFill>
              <a:schemeClr val="bg1"/>
            </a:solidFill>
          </a:defRPr>
        </a:defPPr>
      </a:lstStyle>
    </a:txDef>
  </a:objectDefaults>
  <a:extraClrSchemeLst/>
</a:theme>
</file>

<file path=ppt/theme/theme4.xml><?xml version="1.0" encoding="utf-8"?>
<a:theme xmlns:a="http://schemas.openxmlformats.org/drawingml/2006/main" name="Magenta">
  <a:themeElements>
    <a:clrScheme name="Magenta">
      <a:dk1>
        <a:srgbClr val="6D7777"/>
      </a:dk1>
      <a:lt1>
        <a:srgbClr val="5A5A5A"/>
      </a:lt1>
      <a:dk2>
        <a:srgbClr val="AFB8B8"/>
      </a:dk2>
      <a:lt2>
        <a:srgbClr val="959F9F"/>
      </a:lt2>
      <a:accent1>
        <a:srgbClr val="C8D2D2"/>
      </a:accent1>
      <a:accent2>
        <a:srgbClr val="DFE9E9"/>
      </a:accent2>
      <a:accent3>
        <a:srgbClr val="601146"/>
      </a:accent3>
      <a:accent4>
        <a:srgbClr val="A6266E"/>
      </a:accent4>
      <a:accent5>
        <a:srgbClr val="FF3CA0"/>
      </a:accent5>
      <a:accent6>
        <a:srgbClr val="FF9EEE"/>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5.xml><?xml version="1.0" encoding="utf-8"?>
<a:theme xmlns:a="http://schemas.openxmlformats.org/drawingml/2006/main" name="Purple">
  <a:themeElements>
    <a:clrScheme name="Purple">
      <a:dk1>
        <a:srgbClr val="6D7777"/>
      </a:dk1>
      <a:lt1>
        <a:srgbClr val="5A5A5A"/>
      </a:lt1>
      <a:dk2>
        <a:srgbClr val="AFB8B8"/>
      </a:dk2>
      <a:lt2>
        <a:srgbClr val="959F9F"/>
      </a:lt2>
      <a:accent1>
        <a:srgbClr val="C8D2D2"/>
      </a:accent1>
      <a:accent2>
        <a:srgbClr val="DFE9E9"/>
      </a:accent2>
      <a:accent3>
        <a:srgbClr val="562F72"/>
      </a:accent3>
      <a:accent4>
        <a:srgbClr val="AF6EE8"/>
      </a:accent4>
      <a:accent5>
        <a:srgbClr val="D7AAFF"/>
      </a:accent5>
      <a:accent6>
        <a:srgbClr val="EED2FF"/>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dirty="0" err="1" smtClean="0">
            <a:solidFill>
              <a:schemeClr val="bg1"/>
            </a:solidFill>
          </a:defRPr>
        </a:defPPr>
      </a:lstStyle>
    </a:txDef>
  </a:objectDefaults>
  <a:extraClrSchemeLst/>
</a:theme>
</file>

<file path=ppt/theme/theme6.xml><?xml version="1.0" encoding="utf-8"?>
<a:theme xmlns:a="http://schemas.openxmlformats.org/drawingml/2006/main" name="Green">
  <a:themeElements>
    <a:clrScheme name="Green">
      <a:dk1>
        <a:srgbClr val="6D7777"/>
      </a:dk1>
      <a:lt1>
        <a:srgbClr val="5A5A5A"/>
      </a:lt1>
      <a:dk2>
        <a:srgbClr val="AFB8B8"/>
      </a:dk2>
      <a:lt2>
        <a:srgbClr val="959F9F"/>
      </a:lt2>
      <a:accent1>
        <a:srgbClr val="C8D2D2"/>
      </a:accent1>
      <a:accent2>
        <a:srgbClr val="DFE9E9"/>
      </a:accent2>
      <a:accent3>
        <a:srgbClr val="144D14"/>
      </a:accent3>
      <a:accent4>
        <a:srgbClr val="4B8400"/>
      </a:accent4>
      <a:accent5>
        <a:srgbClr val="5AA845"/>
      </a:accent5>
      <a:accent6>
        <a:srgbClr val="B8E051"/>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dirty="0">
            <a:solidFill>
              <a:schemeClr val="bg1"/>
            </a:solidFill>
          </a:defRPr>
        </a:defPPr>
      </a:lstStyle>
    </a:txDef>
  </a:objectDefaults>
  <a:extraClrSchemeLst/>
</a:theme>
</file>

<file path=ppt/theme/theme7.xml><?xml version="1.0" encoding="utf-8"?>
<a:theme xmlns:a="http://schemas.openxmlformats.org/drawingml/2006/main" name="Teal">
  <a:themeElements>
    <a:clrScheme name="Teal">
      <a:dk1>
        <a:srgbClr val="6D7777"/>
      </a:dk1>
      <a:lt1>
        <a:srgbClr val="5A5A5A"/>
      </a:lt1>
      <a:dk2>
        <a:srgbClr val="AFB8B8"/>
      </a:dk2>
      <a:lt2>
        <a:srgbClr val="959F9F"/>
      </a:lt2>
      <a:accent1>
        <a:srgbClr val="C8D2D2"/>
      </a:accent1>
      <a:accent2>
        <a:srgbClr val="DFE9E9"/>
      </a:accent2>
      <a:accent3>
        <a:srgbClr val="003C32"/>
      </a:accent3>
      <a:accent4>
        <a:srgbClr val="005448"/>
      </a:accent4>
      <a:accent5>
        <a:srgbClr val="006D5D"/>
      </a:accent5>
      <a:accent6>
        <a:srgbClr val="00B4A0"/>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dirty="0" err="1" smtClean="0">
            <a:solidFill>
              <a:schemeClr val="bg1"/>
            </a:solidFill>
          </a:defRPr>
        </a:defPPr>
      </a:lstStyle>
    </a:txDef>
  </a:objectDefaults>
  <a:extraClrSchemeLst/>
</a:theme>
</file>

<file path=ppt/theme/theme8.xml><?xml version="1.0" encoding="utf-8"?>
<a:theme xmlns:a="http://schemas.openxmlformats.org/drawingml/2006/main" name="Grey">
  <a:themeElements>
    <a:clrScheme name="Grey">
      <a:dk1>
        <a:srgbClr val="6D7777"/>
      </a:dk1>
      <a:lt1>
        <a:srgbClr val="5A5A5A"/>
      </a:lt1>
      <a:dk2>
        <a:srgbClr val="AFB8B8"/>
      </a:dk2>
      <a:lt2>
        <a:srgbClr val="AFB8B8"/>
      </a:lt2>
      <a:accent1>
        <a:srgbClr val="C8D2D2"/>
      </a:accent1>
      <a:accent2>
        <a:srgbClr val="DFE9E9"/>
      </a:accent2>
      <a:accent3>
        <a:srgbClr val="9E9494"/>
      </a:accent3>
      <a:accent4>
        <a:srgbClr val="B8AEAE"/>
      </a:accent4>
      <a:accent5>
        <a:srgbClr val="D0C7C7"/>
      </a:accent5>
      <a:accent6>
        <a:srgbClr val="E9E0E0"/>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dirty="0" err="1" smtClean="0">
            <a:solidFill>
              <a:schemeClr val="bg1"/>
            </a:solidFill>
          </a:defRPr>
        </a:defPPr>
      </a:lstStyle>
    </a:txDef>
  </a:objectDefaults>
  <a:extraClrSchemeLst/>
</a:theme>
</file>

<file path=ppt/theme/theme9.xml><?xml version="1.0" encoding="utf-8"?>
<a:theme xmlns:a="http://schemas.openxmlformats.org/drawingml/2006/main" name="1_Custom Design">
  <a:themeElements>
    <a:clrScheme name="Custom 1">
      <a:dk1>
        <a:sysClr val="windowText" lastClr="000000"/>
      </a:dk1>
      <a:lt1>
        <a:sysClr val="window" lastClr="FFFFFF"/>
      </a:lt1>
      <a:dk2>
        <a:srgbClr val="00368D"/>
      </a:dk2>
      <a:lt2>
        <a:srgbClr val="00B0E8"/>
      </a:lt2>
      <a:accent1>
        <a:srgbClr val="00CCE1"/>
      </a:accent1>
      <a:accent2>
        <a:srgbClr val="2BA3A5"/>
      </a:accent2>
      <a:accent3>
        <a:srgbClr val="00D6CC"/>
      </a:accent3>
      <a:accent4>
        <a:srgbClr val="1D7F88"/>
      </a:accent4>
      <a:accent5>
        <a:srgbClr val="00DCA8"/>
      </a:accent5>
      <a:accent6>
        <a:srgbClr val="00C0A5"/>
      </a:accent6>
      <a:hlink>
        <a:srgbClr val="007F6A"/>
      </a:hlink>
      <a:folHlink>
        <a:srgbClr val="00555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noAutofit/>
      </a:bodyPr>
      <a:lstStyle>
        <a:defPPr>
          <a:defRPr sz="2400" dirty="0">
            <a:solidFill>
              <a:schemeClr val="bg2"/>
            </a:soli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Cloud_Pres_Template_Nov2015_Final</Template>
  <TotalTime>10458</TotalTime>
  <Words>3043</Words>
  <Application>Microsoft Office PowerPoint</Application>
  <PresentationFormat>Widescreen</PresentationFormat>
  <Paragraphs>199</Paragraphs>
  <Slides>24</Slides>
  <Notes>1</Notes>
  <HiddenSlides>0</HiddenSlides>
  <MMClips>0</MMClips>
  <ScaleCrop>false</ScaleCrop>
  <HeadingPairs>
    <vt:vector size="6" baseType="variant">
      <vt:variant>
        <vt:lpstr>Fonts Used</vt:lpstr>
      </vt:variant>
      <vt:variant>
        <vt:i4>18</vt:i4>
      </vt:variant>
      <vt:variant>
        <vt:lpstr>Theme</vt:lpstr>
      </vt:variant>
      <vt:variant>
        <vt:i4>9</vt:i4>
      </vt:variant>
      <vt:variant>
        <vt:lpstr>Slide Titles</vt:lpstr>
      </vt:variant>
      <vt:variant>
        <vt:i4>24</vt:i4>
      </vt:variant>
    </vt:vector>
  </HeadingPairs>
  <TitlesOfParts>
    <vt:vector size="51" baseType="lpstr">
      <vt:lpstr>.HelveticaNeueDeskInterface-Regular</vt:lpstr>
      <vt:lpstr>Helvetica Neue</vt:lpstr>
      <vt:lpstr>Hiragino Sans GB W3</vt:lpstr>
      <vt:lpstr>Lubalin Book for IBM</vt:lpstr>
      <vt:lpstr>Lubalin Demi for IBM</vt:lpstr>
      <vt:lpstr>MS PGothic</vt:lpstr>
      <vt:lpstr>MS PGothic</vt:lpstr>
      <vt:lpstr>仿宋</vt:lpstr>
      <vt:lpstr>黑体</vt:lpstr>
      <vt:lpstr>楷体</vt:lpstr>
      <vt:lpstr>宋体</vt:lpstr>
      <vt:lpstr>Microsoft YaHei</vt:lpstr>
      <vt:lpstr>Microsoft YaHei</vt:lpstr>
      <vt:lpstr>Arial</vt:lpstr>
      <vt:lpstr>Calibri</vt:lpstr>
      <vt:lpstr>Calibri Light</vt:lpstr>
      <vt:lpstr>Helvetica</vt:lpstr>
      <vt:lpstr>Wingdings</vt:lpstr>
      <vt:lpstr>Cloud_Pres_Template_Nov2015_Final</vt:lpstr>
      <vt:lpstr>Custom Design</vt:lpstr>
      <vt:lpstr>Red</vt:lpstr>
      <vt:lpstr>Magenta</vt:lpstr>
      <vt:lpstr>Purple</vt:lpstr>
      <vt:lpstr>Green</vt:lpstr>
      <vt:lpstr>Teal</vt:lpstr>
      <vt:lpstr>Grey</vt:lpstr>
      <vt:lpstr>1_Custom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IBM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Blockchain Real for Business</dc:title>
  <dc:subject>Explained</dc:subject>
  <dc:creator>IBM</dc:creator>
  <cp:lastModifiedBy>ADMINIBM</cp:lastModifiedBy>
  <cp:revision>477</cp:revision>
  <dcterms:created xsi:type="dcterms:W3CDTF">2016-06-06T16:11:25Z</dcterms:created>
  <dcterms:modified xsi:type="dcterms:W3CDTF">2017-03-04T03:45:47Z</dcterms:modified>
</cp:coreProperties>
</file>